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309" r:id="rId5"/>
    <p:sldId id="310" r:id="rId6"/>
    <p:sldId id="266" r:id="rId7"/>
    <p:sldId id="293" r:id="rId8"/>
    <p:sldId id="314" r:id="rId9"/>
    <p:sldId id="315" r:id="rId10"/>
    <p:sldId id="288" r:id="rId11"/>
    <p:sldId id="334" r:id="rId12"/>
    <p:sldId id="287" r:id="rId13"/>
    <p:sldId id="316" r:id="rId14"/>
    <p:sldId id="319" r:id="rId15"/>
    <p:sldId id="321" r:id="rId16"/>
    <p:sldId id="323" r:id="rId17"/>
    <p:sldId id="322" r:id="rId18"/>
    <p:sldId id="279" r:id="rId19"/>
    <p:sldId id="292" r:id="rId20"/>
    <p:sldId id="332" r:id="rId21"/>
    <p:sldId id="333" r:id="rId22"/>
    <p:sldId id="277" r:id="rId2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6378"/>
    <a:srgbClr val="60B5CC"/>
    <a:srgbClr val="E6E6E6"/>
    <a:srgbClr val="7F7F7F"/>
    <a:srgbClr val="FF9999"/>
    <a:srgbClr val="C0C0C0"/>
    <a:srgbClr val="33CCCC"/>
    <a:srgbClr val="CCCC00"/>
    <a:srgbClr val="1D528D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 autoAdjust="0"/>
  </p:normalViewPr>
  <p:slideViewPr>
    <p:cSldViewPr>
      <p:cViewPr varScale="1">
        <p:scale>
          <a:sx n="120" d="100"/>
          <a:sy n="120" d="100"/>
        </p:scale>
        <p:origin x="13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5E9A67-559A-4822-9B73-0B2873020F5F}" type="doc">
      <dgm:prSet loTypeId="urn:microsoft.com/office/officeart/2005/8/layout/hierarchy6" loCatId="hierarchy" qsTypeId="urn:microsoft.com/office/officeart/2005/8/quickstyle/simple3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78968407-B224-402B-AF26-882ACC3AFAF1}">
      <dgm:prSet phldrT="[Text]" custT="1"/>
      <dgm:spPr>
        <a:xfrm>
          <a:off x="2174350" y="528085"/>
          <a:ext cx="914083" cy="609389"/>
        </a:xfr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en-US" sz="1600">
              <a:solidFill>
                <a:sysClr val="windowText" lastClr="000000"/>
              </a:solidFill>
              <a:latin typeface="Times New Roman" pitchFamily="18" charset="0"/>
              <a:ea typeface="+mn-ea"/>
              <a:cs typeface="Times New Roman" pitchFamily="18" charset="0"/>
            </a:rPr>
            <a:t>Trường Đại học</a:t>
          </a:r>
        </a:p>
      </dgm:t>
    </dgm:pt>
    <dgm:pt modelId="{FA9FC95E-5219-4152-86E2-D46F33FC67E2}" type="parTrans" cxnId="{280F0CCD-2719-495B-A3F6-11C7AE7D56F8}">
      <dgm:prSet/>
      <dgm:spPr/>
      <dgm:t>
        <a:bodyPr/>
        <a:lstStyle/>
        <a:p>
          <a:endParaRPr lang="en-US"/>
        </a:p>
      </dgm:t>
    </dgm:pt>
    <dgm:pt modelId="{7C6A6FEF-58DE-4E80-9A44-D418C598CAE0}" type="sibTrans" cxnId="{280F0CCD-2719-495B-A3F6-11C7AE7D56F8}">
      <dgm:prSet/>
      <dgm:spPr/>
      <dgm:t>
        <a:bodyPr/>
        <a:lstStyle/>
        <a:p>
          <a:endParaRPr lang="en-US"/>
        </a:p>
      </dgm:t>
    </dgm:pt>
    <dgm:pt modelId="{9FA11342-E28A-4AD0-9C12-25717D0E9E26}">
      <dgm:prSet phldrT="[Text]" custT="1"/>
      <dgm:spPr>
        <a:xfrm>
          <a:off x="3853" y="1381230"/>
          <a:ext cx="914083" cy="609389"/>
        </a:xfr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en-US" sz="1600">
              <a:solidFill>
                <a:sysClr val="windowText" lastClr="000000"/>
              </a:solidFill>
              <a:latin typeface="Times New Roman" pitchFamily="18" charset="0"/>
              <a:ea typeface="+mn-ea"/>
              <a:cs typeface="Times New Roman" pitchFamily="18" charset="0"/>
            </a:rPr>
            <a:t>Ban giám hiệu</a:t>
          </a:r>
        </a:p>
      </dgm:t>
    </dgm:pt>
    <dgm:pt modelId="{219FC01D-6871-45E4-A2A7-792FA86CD5A6}" type="parTrans" cxnId="{88A74A5C-290C-41AA-8527-C316C9A0552F}">
      <dgm:prSet/>
      <dgm:spPr>
        <a:xfrm>
          <a:off x="460895" y="1137474"/>
          <a:ext cx="2170496" cy="243755"/>
        </a:xfrm>
        <a:noFill/>
        <a:ln w="25400" cap="flat" cmpd="sng" algn="ctr">
          <a:solidFill>
            <a:sysClr val="windowText" lastClr="000000"/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7FC5792C-D487-4FCA-93C8-3A73C3123AB4}" type="sibTrans" cxnId="{88A74A5C-290C-41AA-8527-C316C9A0552F}">
      <dgm:prSet/>
      <dgm:spPr/>
      <dgm:t>
        <a:bodyPr/>
        <a:lstStyle/>
        <a:p>
          <a:endParaRPr lang="en-US"/>
        </a:p>
      </dgm:t>
    </dgm:pt>
    <dgm:pt modelId="{5DB412DD-0C0A-40AD-AA5E-FECACB4C4017}">
      <dgm:prSet phldrT="[Text]" custT="1"/>
      <dgm:spPr>
        <a:xfrm>
          <a:off x="3853" y="2234375"/>
          <a:ext cx="914083" cy="609389"/>
        </a:xfr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en-US" sz="1600">
              <a:solidFill>
                <a:srgbClr val="C00000"/>
              </a:solidFill>
              <a:latin typeface="Times New Roman" pitchFamily="18" charset="0"/>
              <a:ea typeface="+mn-ea"/>
              <a:cs typeface="Times New Roman" pitchFamily="18" charset="0"/>
            </a:rPr>
            <a:t>Giảng viên</a:t>
          </a:r>
        </a:p>
      </dgm:t>
    </dgm:pt>
    <dgm:pt modelId="{24A82EC5-0881-46AE-9A8E-4677B6E28606}" type="parTrans" cxnId="{B6B70BDA-7CBB-4307-980C-B159C2DA0634}">
      <dgm:prSet/>
      <dgm:spPr>
        <a:xfrm>
          <a:off x="460895" y="1990619"/>
          <a:ext cx="1188308" cy="243755"/>
        </a:xfrm>
        <a:noFill/>
        <a:ln w="25400" cap="flat" cmpd="sng" algn="ctr">
          <a:solidFill>
            <a:sysClr val="windowText" lastClr="000000"/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C6BD0909-2BBD-498E-8921-481F16A31595}" type="sibTrans" cxnId="{B6B70BDA-7CBB-4307-980C-B159C2DA0634}">
      <dgm:prSet/>
      <dgm:spPr/>
      <dgm:t>
        <a:bodyPr/>
        <a:lstStyle/>
        <a:p>
          <a:endParaRPr lang="en-US"/>
        </a:p>
      </dgm:t>
    </dgm:pt>
    <dgm:pt modelId="{8AF11E9B-363D-431B-BD1F-1BD386DB17FB}">
      <dgm:prSet phldrT="[Text]" custT="1"/>
      <dgm:spPr>
        <a:xfrm>
          <a:off x="1192162" y="2234375"/>
          <a:ext cx="914083" cy="609389"/>
        </a:xfr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en-US" sz="1600">
              <a:solidFill>
                <a:srgbClr val="C00000"/>
              </a:solidFill>
              <a:latin typeface="Times New Roman" pitchFamily="18" charset="0"/>
              <a:ea typeface="+mn-ea"/>
              <a:cs typeface="Times New Roman" pitchFamily="18" charset="0"/>
            </a:rPr>
            <a:t>Sinh viên</a:t>
          </a:r>
        </a:p>
      </dgm:t>
    </dgm:pt>
    <dgm:pt modelId="{CEFEB10D-6F3B-4A2F-8026-603A07E63166}" type="parTrans" cxnId="{063F1200-E963-4D41-A721-9F2C2B511D44}">
      <dgm:prSet/>
      <dgm:spPr>
        <a:xfrm>
          <a:off x="1603484" y="1990619"/>
          <a:ext cx="91440" cy="243755"/>
        </a:xfrm>
        <a:noFill/>
        <a:ln w="25400" cap="flat" cmpd="sng" algn="ctr">
          <a:solidFill>
            <a:sysClr val="windowText" lastClr="000000"/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B4230800-C0D4-4D0A-B78D-E14BF20B3D6F}" type="sibTrans" cxnId="{063F1200-E963-4D41-A721-9F2C2B511D44}">
      <dgm:prSet/>
      <dgm:spPr/>
      <dgm:t>
        <a:bodyPr/>
        <a:lstStyle/>
        <a:p>
          <a:endParaRPr lang="en-US"/>
        </a:p>
      </dgm:t>
    </dgm:pt>
    <dgm:pt modelId="{F69E49F8-88D2-4F75-A76C-1AF57D1272FC}">
      <dgm:prSet phldrT="[Text]" custT="1"/>
      <dgm:spPr>
        <a:xfrm>
          <a:off x="2380471" y="2234375"/>
          <a:ext cx="914083" cy="609389"/>
        </a:xfr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en-US" sz="1600">
              <a:solidFill>
                <a:srgbClr val="C00000"/>
              </a:solidFill>
              <a:latin typeface="Times New Roman" pitchFamily="18" charset="0"/>
              <a:ea typeface="+mn-ea"/>
              <a:cs typeface="Times New Roman" pitchFamily="18" charset="0"/>
            </a:rPr>
            <a:t>Giáo vụ</a:t>
          </a:r>
        </a:p>
      </dgm:t>
    </dgm:pt>
    <dgm:pt modelId="{1C21037E-D300-40B3-8913-63AB570A5717}" type="parTrans" cxnId="{A1355BA6-2C6F-4F69-8031-A9F283CB36FB}">
      <dgm:prSet/>
      <dgm:spPr>
        <a:xfrm>
          <a:off x="1649204" y="1990619"/>
          <a:ext cx="1188308" cy="243755"/>
        </a:xfrm>
        <a:noFill/>
        <a:ln w="25400" cap="flat" cmpd="sng" algn="ctr">
          <a:solidFill>
            <a:sysClr val="windowText" lastClr="000000"/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5D7DC237-DA09-408D-BCD0-30B6A0DDDDE5}" type="sibTrans" cxnId="{A1355BA6-2C6F-4F69-8031-A9F283CB36FB}">
      <dgm:prSet/>
      <dgm:spPr/>
      <dgm:t>
        <a:bodyPr/>
        <a:lstStyle/>
        <a:p>
          <a:endParaRPr lang="en-US"/>
        </a:p>
      </dgm:t>
    </dgm:pt>
    <dgm:pt modelId="{F7DF73CD-4580-46F0-ABF8-A0D4C4E22F77}">
      <dgm:prSet phldrT="[Text]" custT="1"/>
      <dgm:spPr>
        <a:xfrm>
          <a:off x="1192162" y="1381230"/>
          <a:ext cx="914083" cy="609389"/>
        </a:xfr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/>
        <a:lstStyle/>
        <a:p>
          <a:r>
            <a:rPr lang="en-US" sz="1600">
              <a:solidFill>
                <a:sysClr val="windowText" lastClr="000000"/>
              </a:solidFill>
              <a:latin typeface="Times New Roman" pitchFamily="18" charset="0"/>
              <a:ea typeface="+mn-ea"/>
              <a:cs typeface="Times New Roman" pitchFamily="18" charset="0"/>
            </a:rPr>
            <a:t>Các Khoa, Viện</a:t>
          </a:r>
        </a:p>
      </dgm:t>
    </dgm:pt>
    <dgm:pt modelId="{B54A3474-9E6D-4AB0-91A2-7BCC83B03558}" type="sibTrans" cxnId="{1E617F6C-AE60-4CD1-A1A5-A9EA0BD056BD}">
      <dgm:prSet/>
      <dgm:spPr/>
      <dgm:t>
        <a:bodyPr/>
        <a:lstStyle/>
        <a:p>
          <a:endParaRPr lang="en-US"/>
        </a:p>
      </dgm:t>
    </dgm:pt>
    <dgm:pt modelId="{F6670CAE-C1AB-4B92-8EC0-1C9372D2153C}" type="parTrans" cxnId="{1E617F6C-AE60-4CD1-A1A5-A9EA0BD056BD}">
      <dgm:prSet/>
      <dgm:spPr>
        <a:xfrm>
          <a:off x="1649204" y="1137474"/>
          <a:ext cx="982187" cy="243755"/>
        </a:xfrm>
        <a:noFill/>
        <a:ln w="25400" cap="flat" cmpd="sng" algn="ctr">
          <a:solidFill>
            <a:sysClr val="windowText" lastClr="000000"/>
          </a:solidFill>
          <a:prstDash val="solid"/>
        </a:ln>
        <a:effectLst/>
      </dgm:spPr>
      <dgm:t>
        <a:bodyPr/>
        <a:lstStyle/>
        <a:p>
          <a:endParaRPr lang="en-US"/>
        </a:p>
      </dgm:t>
    </dgm:pt>
    <dgm:pt modelId="{F2BBA566-4958-4783-BAC5-2E424D1C4784}" type="pres">
      <dgm:prSet presAssocID="{C25E9A67-559A-4822-9B73-0B2873020F5F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7712B41-F534-4264-BF4E-500337BE702F}" type="pres">
      <dgm:prSet presAssocID="{C25E9A67-559A-4822-9B73-0B2873020F5F}" presName="hierFlow" presStyleCnt="0"/>
      <dgm:spPr/>
    </dgm:pt>
    <dgm:pt modelId="{EA8B7575-2786-4D5C-9077-E938FEEC167D}" type="pres">
      <dgm:prSet presAssocID="{C25E9A67-559A-4822-9B73-0B2873020F5F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2904EBD4-4B0B-410B-A88C-F4A0B65189A5}" type="pres">
      <dgm:prSet presAssocID="{78968407-B224-402B-AF26-882ACC3AFAF1}" presName="Name14" presStyleCnt="0"/>
      <dgm:spPr/>
    </dgm:pt>
    <dgm:pt modelId="{31E95A95-3EC4-448B-9193-727A728C38AB}" type="pres">
      <dgm:prSet presAssocID="{78968407-B224-402B-AF26-882ACC3AFAF1}" presName="level1Shape" presStyleLbl="node0" presStyleIdx="0" presStyleCnt="1">
        <dgm:presLayoutVars>
          <dgm:chPref val="3"/>
        </dgm:presLayoutVars>
      </dgm:prSet>
      <dgm:spPr/>
    </dgm:pt>
    <dgm:pt modelId="{7D685025-623D-429F-A52E-1551FE020D7F}" type="pres">
      <dgm:prSet presAssocID="{78968407-B224-402B-AF26-882ACC3AFAF1}" presName="hierChild2" presStyleCnt="0"/>
      <dgm:spPr/>
    </dgm:pt>
    <dgm:pt modelId="{61D07824-A1C4-4A8D-9873-84C8868487DC}" type="pres">
      <dgm:prSet presAssocID="{219FC01D-6871-45E4-A2A7-792FA86CD5A6}" presName="Name19" presStyleLbl="parChTrans1D2" presStyleIdx="0" presStyleCnt="2"/>
      <dgm:spPr/>
    </dgm:pt>
    <dgm:pt modelId="{832EEB00-5C5F-48C0-9D81-D436FAE11D0C}" type="pres">
      <dgm:prSet presAssocID="{9FA11342-E28A-4AD0-9C12-25717D0E9E26}" presName="Name21" presStyleCnt="0"/>
      <dgm:spPr/>
    </dgm:pt>
    <dgm:pt modelId="{1E2A7808-3072-42E8-A2ED-FF41F7CBD907}" type="pres">
      <dgm:prSet presAssocID="{9FA11342-E28A-4AD0-9C12-25717D0E9E26}" presName="level2Shape" presStyleLbl="node2" presStyleIdx="0" presStyleCnt="2"/>
      <dgm:spPr/>
    </dgm:pt>
    <dgm:pt modelId="{75420773-6702-4700-A78C-1DEB06EAA954}" type="pres">
      <dgm:prSet presAssocID="{9FA11342-E28A-4AD0-9C12-25717D0E9E26}" presName="hierChild3" presStyleCnt="0"/>
      <dgm:spPr/>
    </dgm:pt>
    <dgm:pt modelId="{773F3F52-D172-4563-8F5D-D612F3C4281E}" type="pres">
      <dgm:prSet presAssocID="{F6670CAE-C1AB-4B92-8EC0-1C9372D2153C}" presName="Name19" presStyleLbl="parChTrans1D2" presStyleIdx="1" presStyleCnt="2"/>
      <dgm:spPr/>
    </dgm:pt>
    <dgm:pt modelId="{1D99CFC0-9615-47AD-ACF5-3B888874A3B9}" type="pres">
      <dgm:prSet presAssocID="{F7DF73CD-4580-46F0-ABF8-A0D4C4E22F77}" presName="Name21" presStyleCnt="0"/>
      <dgm:spPr/>
    </dgm:pt>
    <dgm:pt modelId="{3AE1E632-39B2-47F5-8AEB-9A6576AE0E73}" type="pres">
      <dgm:prSet presAssocID="{F7DF73CD-4580-46F0-ABF8-A0D4C4E22F77}" presName="level2Shape" presStyleLbl="node2" presStyleIdx="1" presStyleCnt="2"/>
      <dgm:spPr/>
    </dgm:pt>
    <dgm:pt modelId="{00A1425B-A4E5-408F-9127-6BC5C59C0C02}" type="pres">
      <dgm:prSet presAssocID="{F7DF73CD-4580-46F0-ABF8-A0D4C4E22F77}" presName="hierChild3" presStyleCnt="0"/>
      <dgm:spPr/>
    </dgm:pt>
    <dgm:pt modelId="{F14863DE-C465-4EED-8FAC-FE4C4217B3BF}" type="pres">
      <dgm:prSet presAssocID="{24A82EC5-0881-46AE-9A8E-4677B6E28606}" presName="Name19" presStyleLbl="parChTrans1D3" presStyleIdx="0" presStyleCnt="3"/>
      <dgm:spPr/>
    </dgm:pt>
    <dgm:pt modelId="{C3AA3CEA-C065-4B3D-8B56-C0C03267093E}" type="pres">
      <dgm:prSet presAssocID="{5DB412DD-0C0A-40AD-AA5E-FECACB4C4017}" presName="Name21" presStyleCnt="0"/>
      <dgm:spPr/>
    </dgm:pt>
    <dgm:pt modelId="{ABBE3371-68C7-41DF-A350-E9302B063E5E}" type="pres">
      <dgm:prSet presAssocID="{5DB412DD-0C0A-40AD-AA5E-FECACB4C4017}" presName="level2Shape" presStyleLbl="node3" presStyleIdx="0" presStyleCnt="3"/>
      <dgm:spPr/>
    </dgm:pt>
    <dgm:pt modelId="{C95E9272-D109-4B9D-BB46-E7F67C3D4BAC}" type="pres">
      <dgm:prSet presAssocID="{5DB412DD-0C0A-40AD-AA5E-FECACB4C4017}" presName="hierChild3" presStyleCnt="0"/>
      <dgm:spPr/>
    </dgm:pt>
    <dgm:pt modelId="{6EDB3EBB-5B95-4499-9F5B-34001E6C18B8}" type="pres">
      <dgm:prSet presAssocID="{CEFEB10D-6F3B-4A2F-8026-603A07E63166}" presName="Name19" presStyleLbl="parChTrans1D3" presStyleIdx="1" presStyleCnt="3"/>
      <dgm:spPr/>
    </dgm:pt>
    <dgm:pt modelId="{DDB7EAE3-9E8D-403E-9902-E88F53D67D5D}" type="pres">
      <dgm:prSet presAssocID="{8AF11E9B-363D-431B-BD1F-1BD386DB17FB}" presName="Name21" presStyleCnt="0"/>
      <dgm:spPr/>
    </dgm:pt>
    <dgm:pt modelId="{4308B94F-809B-4D6E-8B73-62B099877AF3}" type="pres">
      <dgm:prSet presAssocID="{8AF11E9B-363D-431B-BD1F-1BD386DB17FB}" presName="level2Shape" presStyleLbl="node3" presStyleIdx="1" presStyleCnt="3"/>
      <dgm:spPr/>
    </dgm:pt>
    <dgm:pt modelId="{07443F72-F79C-4342-A143-655914A5E3A2}" type="pres">
      <dgm:prSet presAssocID="{8AF11E9B-363D-431B-BD1F-1BD386DB17FB}" presName="hierChild3" presStyleCnt="0"/>
      <dgm:spPr/>
    </dgm:pt>
    <dgm:pt modelId="{455FB22F-709E-4724-91B7-655E058C3810}" type="pres">
      <dgm:prSet presAssocID="{1C21037E-D300-40B3-8913-63AB570A5717}" presName="Name19" presStyleLbl="parChTrans1D3" presStyleIdx="2" presStyleCnt="3"/>
      <dgm:spPr/>
    </dgm:pt>
    <dgm:pt modelId="{C1EE0CDE-7715-4E31-BBA3-5176B838ED75}" type="pres">
      <dgm:prSet presAssocID="{F69E49F8-88D2-4F75-A76C-1AF57D1272FC}" presName="Name21" presStyleCnt="0"/>
      <dgm:spPr/>
    </dgm:pt>
    <dgm:pt modelId="{BAEBF25A-758B-4609-AFD9-87C1FD604545}" type="pres">
      <dgm:prSet presAssocID="{F69E49F8-88D2-4F75-A76C-1AF57D1272FC}" presName="level2Shape" presStyleLbl="node3" presStyleIdx="2" presStyleCnt="3"/>
      <dgm:spPr/>
    </dgm:pt>
    <dgm:pt modelId="{3DB67773-7BFD-47D0-9076-78FE06501F4C}" type="pres">
      <dgm:prSet presAssocID="{F69E49F8-88D2-4F75-A76C-1AF57D1272FC}" presName="hierChild3" presStyleCnt="0"/>
      <dgm:spPr/>
    </dgm:pt>
    <dgm:pt modelId="{2D95BB38-18D7-4F50-AFAF-5B8C570526D3}" type="pres">
      <dgm:prSet presAssocID="{C25E9A67-559A-4822-9B73-0B2873020F5F}" presName="bgShapesFlow" presStyleCnt="0"/>
      <dgm:spPr/>
    </dgm:pt>
  </dgm:ptLst>
  <dgm:cxnLst>
    <dgm:cxn modelId="{063F1200-E963-4D41-A721-9F2C2B511D44}" srcId="{F7DF73CD-4580-46F0-ABF8-A0D4C4E22F77}" destId="{8AF11E9B-363D-431B-BD1F-1BD386DB17FB}" srcOrd="1" destOrd="0" parTransId="{CEFEB10D-6F3B-4A2F-8026-603A07E63166}" sibTransId="{B4230800-C0D4-4D0A-B78D-E14BF20B3D6F}"/>
    <dgm:cxn modelId="{B7D3BF05-649D-44EE-8B71-F5D20A854660}" type="presOf" srcId="{8AF11E9B-363D-431B-BD1F-1BD386DB17FB}" destId="{4308B94F-809B-4D6E-8B73-62B099877AF3}" srcOrd="0" destOrd="0" presId="urn:microsoft.com/office/officeart/2005/8/layout/hierarchy6"/>
    <dgm:cxn modelId="{9D17B91D-569E-4211-8B1B-B9B11552D090}" type="presOf" srcId="{5DB412DD-0C0A-40AD-AA5E-FECACB4C4017}" destId="{ABBE3371-68C7-41DF-A350-E9302B063E5E}" srcOrd="0" destOrd="0" presId="urn:microsoft.com/office/officeart/2005/8/layout/hierarchy6"/>
    <dgm:cxn modelId="{88A74A5C-290C-41AA-8527-C316C9A0552F}" srcId="{78968407-B224-402B-AF26-882ACC3AFAF1}" destId="{9FA11342-E28A-4AD0-9C12-25717D0E9E26}" srcOrd="0" destOrd="0" parTransId="{219FC01D-6871-45E4-A2A7-792FA86CD5A6}" sibTransId="{7FC5792C-D487-4FCA-93C8-3A73C3123AB4}"/>
    <dgm:cxn modelId="{DB9BE164-1280-4741-A209-EE53BB21FF33}" type="presOf" srcId="{CEFEB10D-6F3B-4A2F-8026-603A07E63166}" destId="{6EDB3EBB-5B95-4499-9F5B-34001E6C18B8}" srcOrd="0" destOrd="0" presId="urn:microsoft.com/office/officeart/2005/8/layout/hierarchy6"/>
    <dgm:cxn modelId="{1E617F6C-AE60-4CD1-A1A5-A9EA0BD056BD}" srcId="{78968407-B224-402B-AF26-882ACC3AFAF1}" destId="{F7DF73CD-4580-46F0-ABF8-A0D4C4E22F77}" srcOrd="1" destOrd="0" parTransId="{F6670CAE-C1AB-4B92-8EC0-1C9372D2153C}" sibTransId="{B54A3474-9E6D-4AB0-91A2-7BCC83B03558}"/>
    <dgm:cxn modelId="{4B855852-55F2-46CD-AE0E-958A6D567BE6}" type="presOf" srcId="{24A82EC5-0881-46AE-9A8E-4677B6E28606}" destId="{F14863DE-C465-4EED-8FAC-FE4C4217B3BF}" srcOrd="0" destOrd="0" presId="urn:microsoft.com/office/officeart/2005/8/layout/hierarchy6"/>
    <dgm:cxn modelId="{77CABC85-DB3E-4F8F-BC42-D8A83010227B}" type="presOf" srcId="{F6670CAE-C1AB-4B92-8EC0-1C9372D2153C}" destId="{773F3F52-D172-4563-8F5D-D612F3C4281E}" srcOrd="0" destOrd="0" presId="urn:microsoft.com/office/officeart/2005/8/layout/hierarchy6"/>
    <dgm:cxn modelId="{0BF41D9F-A049-4CDB-9DC4-7CF48765C11D}" type="presOf" srcId="{F69E49F8-88D2-4F75-A76C-1AF57D1272FC}" destId="{BAEBF25A-758B-4609-AFD9-87C1FD604545}" srcOrd="0" destOrd="0" presId="urn:microsoft.com/office/officeart/2005/8/layout/hierarchy6"/>
    <dgm:cxn modelId="{A1355BA6-2C6F-4F69-8031-A9F283CB36FB}" srcId="{F7DF73CD-4580-46F0-ABF8-A0D4C4E22F77}" destId="{F69E49F8-88D2-4F75-A76C-1AF57D1272FC}" srcOrd="2" destOrd="0" parTransId="{1C21037E-D300-40B3-8913-63AB570A5717}" sibTransId="{5D7DC237-DA09-408D-BCD0-30B6A0DDDDE5}"/>
    <dgm:cxn modelId="{3C7CE2A9-3BAB-4C1B-A8FF-6C6AD79B53C8}" type="presOf" srcId="{78968407-B224-402B-AF26-882ACC3AFAF1}" destId="{31E95A95-3EC4-448B-9193-727A728C38AB}" srcOrd="0" destOrd="0" presId="urn:microsoft.com/office/officeart/2005/8/layout/hierarchy6"/>
    <dgm:cxn modelId="{825AC1C1-2B73-4B30-BCF0-A0EC660EE942}" type="presOf" srcId="{9FA11342-E28A-4AD0-9C12-25717D0E9E26}" destId="{1E2A7808-3072-42E8-A2ED-FF41F7CBD907}" srcOrd="0" destOrd="0" presId="urn:microsoft.com/office/officeart/2005/8/layout/hierarchy6"/>
    <dgm:cxn modelId="{05BD64C3-21E6-442F-9BA4-A62EB1F71656}" type="presOf" srcId="{F7DF73CD-4580-46F0-ABF8-A0D4C4E22F77}" destId="{3AE1E632-39B2-47F5-8AEB-9A6576AE0E73}" srcOrd="0" destOrd="0" presId="urn:microsoft.com/office/officeart/2005/8/layout/hierarchy6"/>
    <dgm:cxn modelId="{502CD0C9-4AAA-4238-ABBD-E6EC194AC04D}" type="presOf" srcId="{219FC01D-6871-45E4-A2A7-792FA86CD5A6}" destId="{61D07824-A1C4-4A8D-9873-84C8868487DC}" srcOrd="0" destOrd="0" presId="urn:microsoft.com/office/officeart/2005/8/layout/hierarchy6"/>
    <dgm:cxn modelId="{280F0CCD-2719-495B-A3F6-11C7AE7D56F8}" srcId="{C25E9A67-559A-4822-9B73-0B2873020F5F}" destId="{78968407-B224-402B-AF26-882ACC3AFAF1}" srcOrd="0" destOrd="0" parTransId="{FA9FC95E-5219-4152-86E2-D46F33FC67E2}" sibTransId="{7C6A6FEF-58DE-4E80-9A44-D418C598CAE0}"/>
    <dgm:cxn modelId="{CD62A6D7-EEFD-42A8-8033-A50B87972C9B}" type="presOf" srcId="{1C21037E-D300-40B3-8913-63AB570A5717}" destId="{455FB22F-709E-4724-91B7-655E058C3810}" srcOrd="0" destOrd="0" presId="urn:microsoft.com/office/officeart/2005/8/layout/hierarchy6"/>
    <dgm:cxn modelId="{B6B70BDA-7CBB-4307-980C-B159C2DA0634}" srcId="{F7DF73CD-4580-46F0-ABF8-A0D4C4E22F77}" destId="{5DB412DD-0C0A-40AD-AA5E-FECACB4C4017}" srcOrd="0" destOrd="0" parTransId="{24A82EC5-0881-46AE-9A8E-4677B6E28606}" sibTransId="{C6BD0909-2BBD-498E-8921-481F16A31595}"/>
    <dgm:cxn modelId="{84F3D7F1-5255-4D1D-9AAD-099B05BF0B10}" type="presOf" srcId="{C25E9A67-559A-4822-9B73-0B2873020F5F}" destId="{F2BBA566-4958-4783-BAC5-2E424D1C4784}" srcOrd="0" destOrd="0" presId="urn:microsoft.com/office/officeart/2005/8/layout/hierarchy6"/>
    <dgm:cxn modelId="{7B5D903D-2326-432C-ACBA-B3DFD1050C88}" type="presParOf" srcId="{F2BBA566-4958-4783-BAC5-2E424D1C4784}" destId="{37712B41-F534-4264-BF4E-500337BE702F}" srcOrd="0" destOrd="0" presId="urn:microsoft.com/office/officeart/2005/8/layout/hierarchy6"/>
    <dgm:cxn modelId="{28545775-D80E-41DE-B09D-FDEB2DBA693B}" type="presParOf" srcId="{37712B41-F534-4264-BF4E-500337BE702F}" destId="{EA8B7575-2786-4D5C-9077-E938FEEC167D}" srcOrd="0" destOrd="0" presId="urn:microsoft.com/office/officeart/2005/8/layout/hierarchy6"/>
    <dgm:cxn modelId="{B122D312-C1FF-421A-921B-0073CC6DD944}" type="presParOf" srcId="{EA8B7575-2786-4D5C-9077-E938FEEC167D}" destId="{2904EBD4-4B0B-410B-A88C-F4A0B65189A5}" srcOrd="0" destOrd="0" presId="urn:microsoft.com/office/officeart/2005/8/layout/hierarchy6"/>
    <dgm:cxn modelId="{096B026E-D0E8-4152-AAC8-B952B7056A99}" type="presParOf" srcId="{2904EBD4-4B0B-410B-A88C-F4A0B65189A5}" destId="{31E95A95-3EC4-448B-9193-727A728C38AB}" srcOrd="0" destOrd="0" presId="urn:microsoft.com/office/officeart/2005/8/layout/hierarchy6"/>
    <dgm:cxn modelId="{50708926-3703-4F3E-8BFD-73ADDFB82B55}" type="presParOf" srcId="{2904EBD4-4B0B-410B-A88C-F4A0B65189A5}" destId="{7D685025-623D-429F-A52E-1551FE020D7F}" srcOrd="1" destOrd="0" presId="urn:microsoft.com/office/officeart/2005/8/layout/hierarchy6"/>
    <dgm:cxn modelId="{7A38823B-D34C-4730-B029-5C7B145CC9EC}" type="presParOf" srcId="{7D685025-623D-429F-A52E-1551FE020D7F}" destId="{61D07824-A1C4-4A8D-9873-84C8868487DC}" srcOrd="0" destOrd="0" presId="urn:microsoft.com/office/officeart/2005/8/layout/hierarchy6"/>
    <dgm:cxn modelId="{F1F51663-DDEE-4C5D-ACB0-DC057FEDC3B1}" type="presParOf" srcId="{7D685025-623D-429F-A52E-1551FE020D7F}" destId="{832EEB00-5C5F-48C0-9D81-D436FAE11D0C}" srcOrd="1" destOrd="0" presId="urn:microsoft.com/office/officeart/2005/8/layout/hierarchy6"/>
    <dgm:cxn modelId="{E678B72B-B979-4EDB-9970-26C6A82D3D11}" type="presParOf" srcId="{832EEB00-5C5F-48C0-9D81-D436FAE11D0C}" destId="{1E2A7808-3072-42E8-A2ED-FF41F7CBD907}" srcOrd="0" destOrd="0" presId="urn:microsoft.com/office/officeart/2005/8/layout/hierarchy6"/>
    <dgm:cxn modelId="{462FC3BF-3C6B-4547-8C10-8EC1E9320517}" type="presParOf" srcId="{832EEB00-5C5F-48C0-9D81-D436FAE11D0C}" destId="{75420773-6702-4700-A78C-1DEB06EAA954}" srcOrd="1" destOrd="0" presId="urn:microsoft.com/office/officeart/2005/8/layout/hierarchy6"/>
    <dgm:cxn modelId="{60B2D0DF-B315-46A0-A948-8C816EFB66C6}" type="presParOf" srcId="{7D685025-623D-429F-A52E-1551FE020D7F}" destId="{773F3F52-D172-4563-8F5D-D612F3C4281E}" srcOrd="2" destOrd="0" presId="urn:microsoft.com/office/officeart/2005/8/layout/hierarchy6"/>
    <dgm:cxn modelId="{7B8F4262-D2C5-4BD0-AE37-88C68E5EEAC3}" type="presParOf" srcId="{7D685025-623D-429F-A52E-1551FE020D7F}" destId="{1D99CFC0-9615-47AD-ACF5-3B888874A3B9}" srcOrd="3" destOrd="0" presId="urn:microsoft.com/office/officeart/2005/8/layout/hierarchy6"/>
    <dgm:cxn modelId="{FEC72260-DD3C-4374-B015-681E19A1DD3B}" type="presParOf" srcId="{1D99CFC0-9615-47AD-ACF5-3B888874A3B9}" destId="{3AE1E632-39B2-47F5-8AEB-9A6576AE0E73}" srcOrd="0" destOrd="0" presId="urn:microsoft.com/office/officeart/2005/8/layout/hierarchy6"/>
    <dgm:cxn modelId="{DD32B57E-524A-4692-B27D-782D44B55A5F}" type="presParOf" srcId="{1D99CFC0-9615-47AD-ACF5-3B888874A3B9}" destId="{00A1425B-A4E5-408F-9127-6BC5C59C0C02}" srcOrd="1" destOrd="0" presId="urn:microsoft.com/office/officeart/2005/8/layout/hierarchy6"/>
    <dgm:cxn modelId="{15597DC8-C1C1-450C-95F1-465C37FBB7E4}" type="presParOf" srcId="{00A1425B-A4E5-408F-9127-6BC5C59C0C02}" destId="{F14863DE-C465-4EED-8FAC-FE4C4217B3BF}" srcOrd="0" destOrd="0" presId="urn:microsoft.com/office/officeart/2005/8/layout/hierarchy6"/>
    <dgm:cxn modelId="{C810CC69-7955-474F-9504-AFC3D990AD10}" type="presParOf" srcId="{00A1425B-A4E5-408F-9127-6BC5C59C0C02}" destId="{C3AA3CEA-C065-4B3D-8B56-C0C03267093E}" srcOrd="1" destOrd="0" presId="urn:microsoft.com/office/officeart/2005/8/layout/hierarchy6"/>
    <dgm:cxn modelId="{F116036C-7CA9-4CEF-B1C2-A122F171B666}" type="presParOf" srcId="{C3AA3CEA-C065-4B3D-8B56-C0C03267093E}" destId="{ABBE3371-68C7-41DF-A350-E9302B063E5E}" srcOrd="0" destOrd="0" presId="urn:microsoft.com/office/officeart/2005/8/layout/hierarchy6"/>
    <dgm:cxn modelId="{D8A41755-67B4-4BB6-AFDD-54A484AD620D}" type="presParOf" srcId="{C3AA3CEA-C065-4B3D-8B56-C0C03267093E}" destId="{C95E9272-D109-4B9D-BB46-E7F67C3D4BAC}" srcOrd="1" destOrd="0" presId="urn:microsoft.com/office/officeart/2005/8/layout/hierarchy6"/>
    <dgm:cxn modelId="{077E2CF7-F6FF-462D-BBA6-BFA84D99DC40}" type="presParOf" srcId="{00A1425B-A4E5-408F-9127-6BC5C59C0C02}" destId="{6EDB3EBB-5B95-4499-9F5B-34001E6C18B8}" srcOrd="2" destOrd="0" presId="urn:microsoft.com/office/officeart/2005/8/layout/hierarchy6"/>
    <dgm:cxn modelId="{F7BD3904-2E12-4498-9B8C-66DD7CBA1664}" type="presParOf" srcId="{00A1425B-A4E5-408F-9127-6BC5C59C0C02}" destId="{DDB7EAE3-9E8D-403E-9902-E88F53D67D5D}" srcOrd="3" destOrd="0" presId="urn:microsoft.com/office/officeart/2005/8/layout/hierarchy6"/>
    <dgm:cxn modelId="{D004F657-10BF-42AA-A1CF-8CC27E5E0E6C}" type="presParOf" srcId="{DDB7EAE3-9E8D-403E-9902-E88F53D67D5D}" destId="{4308B94F-809B-4D6E-8B73-62B099877AF3}" srcOrd="0" destOrd="0" presId="urn:microsoft.com/office/officeart/2005/8/layout/hierarchy6"/>
    <dgm:cxn modelId="{D4F489FD-0221-4AFA-A64A-6AD957AE5928}" type="presParOf" srcId="{DDB7EAE3-9E8D-403E-9902-E88F53D67D5D}" destId="{07443F72-F79C-4342-A143-655914A5E3A2}" srcOrd="1" destOrd="0" presId="urn:microsoft.com/office/officeart/2005/8/layout/hierarchy6"/>
    <dgm:cxn modelId="{12BAD804-80C2-44F2-A68F-B9D10CF18814}" type="presParOf" srcId="{00A1425B-A4E5-408F-9127-6BC5C59C0C02}" destId="{455FB22F-709E-4724-91B7-655E058C3810}" srcOrd="4" destOrd="0" presId="urn:microsoft.com/office/officeart/2005/8/layout/hierarchy6"/>
    <dgm:cxn modelId="{A2F01D84-FA25-4B24-B591-F39B13D83837}" type="presParOf" srcId="{00A1425B-A4E5-408F-9127-6BC5C59C0C02}" destId="{C1EE0CDE-7715-4E31-BBA3-5176B838ED75}" srcOrd="5" destOrd="0" presId="urn:microsoft.com/office/officeart/2005/8/layout/hierarchy6"/>
    <dgm:cxn modelId="{1D634DD8-DBEA-4364-BC89-E21D790E1CDA}" type="presParOf" srcId="{C1EE0CDE-7715-4E31-BBA3-5176B838ED75}" destId="{BAEBF25A-758B-4609-AFD9-87C1FD604545}" srcOrd="0" destOrd="0" presId="urn:microsoft.com/office/officeart/2005/8/layout/hierarchy6"/>
    <dgm:cxn modelId="{ED477DE4-2A64-449F-8CC6-404A88D5986C}" type="presParOf" srcId="{C1EE0CDE-7715-4E31-BBA3-5176B838ED75}" destId="{3DB67773-7BFD-47D0-9076-78FE06501F4C}" srcOrd="1" destOrd="0" presId="urn:microsoft.com/office/officeart/2005/8/layout/hierarchy6"/>
    <dgm:cxn modelId="{B228EE59-BBE4-4112-88CC-B53DDAD80D56}" type="presParOf" srcId="{F2BBA566-4958-4783-BAC5-2E424D1C4784}" destId="{2D95BB38-18D7-4F50-AFAF-5B8C570526D3}" srcOrd="1" destOrd="0" presId="urn:microsoft.com/office/officeart/2005/8/layout/hierarchy6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CD85C9-1F70-466C-913F-CBF54A5C8A94}" type="doc">
      <dgm:prSet loTypeId="urn:microsoft.com/office/officeart/2005/8/layout/process5" loCatId="process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vi-VN"/>
        </a:p>
      </dgm:t>
    </dgm:pt>
    <dgm:pt modelId="{3027D1E0-2690-4735-B8DC-CDBF2D24B5C4}">
      <dgm:prSet phldrT="[Văn bản]"/>
      <dgm:spPr/>
      <dgm:t>
        <a:bodyPr/>
        <a:lstStyle/>
        <a:p>
          <a:r>
            <a:rPr lang="en-US"/>
            <a:t>Đăng ký nguyện vọng thực tập</a:t>
          </a:r>
          <a:endParaRPr lang="vi-VN"/>
        </a:p>
      </dgm:t>
    </dgm:pt>
    <dgm:pt modelId="{027F1BFE-0569-4C76-B194-3B821238F67C}" type="parTrans" cxnId="{2558E8A5-3B8E-4498-9DC9-DCE99B340371}">
      <dgm:prSet/>
      <dgm:spPr/>
      <dgm:t>
        <a:bodyPr/>
        <a:lstStyle/>
        <a:p>
          <a:endParaRPr lang="vi-VN"/>
        </a:p>
      </dgm:t>
    </dgm:pt>
    <dgm:pt modelId="{3FFA361E-C420-446D-8B2E-B25EA0332084}" type="sibTrans" cxnId="{2558E8A5-3B8E-4498-9DC9-DCE99B340371}">
      <dgm:prSet/>
      <dgm:spPr/>
      <dgm:t>
        <a:bodyPr/>
        <a:lstStyle/>
        <a:p>
          <a:endParaRPr lang="vi-VN"/>
        </a:p>
      </dgm:t>
    </dgm:pt>
    <dgm:pt modelId="{6F3B63EA-789B-47B0-AF5F-886822176893}">
      <dgm:prSet phldrT="[Văn bản]"/>
      <dgm:spPr/>
      <dgm:t>
        <a:bodyPr/>
        <a:lstStyle/>
        <a:p>
          <a:r>
            <a:rPr lang="en-US"/>
            <a:t>Xử lý nguyện vọng thực tập</a:t>
          </a:r>
          <a:endParaRPr lang="vi-VN"/>
        </a:p>
      </dgm:t>
    </dgm:pt>
    <dgm:pt modelId="{A972EADE-1ADE-4769-B9A1-D9BBD67CA674}" type="parTrans" cxnId="{988D812B-FD68-4EB1-87FB-55D35456AC60}">
      <dgm:prSet/>
      <dgm:spPr/>
      <dgm:t>
        <a:bodyPr/>
        <a:lstStyle/>
        <a:p>
          <a:endParaRPr lang="vi-VN"/>
        </a:p>
      </dgm:t>
    </dgm:pt>
    <dgm:pt modelId="{410C409E-602C-4572-9C03-EF8E1CA0B882}" type="sibTrans" cxnId="{988D812B-FD68-4EB1-87FB-55D35456AC60}">
      <dgm:prSet/>
      <dgm:spPr/>
      <dgm:t>
        <a:bodyPr/>
        <a:lstStyle/>
        <a:p>
          <a:endParaRPr lang="vi-VN"/>
        </a:p>
      </dgm:t>
    </dgm:pt>
    <dgm:pt modelId="{102B011D-AC47-498A-947D-378152B5DA2C}">
      <dgm:prSet phldrT="[Văn bản]"/>
      <dgm:spPr/>
      <dgm:t>
        <a:bodyPr/>
        <a:lstStyle/>
        <a:p>
          <a:r>
            <a:rPr lang="en-US"/>
            <a:t>Gửi nguyện vọng thực tập đến các công ty</a:t>
          </a:r>
          <a:endParaRPr lang="vi-VN"/>
        </a:p>
      </dgm:t>
    </dgm:pt>
    <dgm:pt modelId="{C8B170CE-CEC3-4A42-A340-C06F22A46002}" type="parTrans" cxnId="{54E640E4-4F9E-438E-83C9-64D7DD023439}">
      <dgm:prSet/>
      <dgm:spPr/>
      <dgm:t>
        <a:bodyPr/>
        <a:lstStyle/>
        <a:p>
          <a:endParaRPr lang="vi-VN"/>
        </a:p>
      </dgm:t>
    </dgm:pt>
    <dgm:pt modelId="{3E007CC0-2FAA-4083-B0A9-3DDC18D8B2FE}" type="sibTrans" cxnId="{54E640E4-4F9E-438E-83C9-64D7DD023439}">
      <dgm:prSet/>
      <dgm:spPr/>
      <dgm:t>
        <a:bodyPr/>
        <a:lstStyle/>
        <a:p>
          <a:endParaRPr lang="vi-VN"/>
        </a:p>
      </dgm:t>
    </dgm:pt>
    <dgm:pt modelId="{64CB3AA6-7E28-45DD-8BC8-53AD1684E84B}">
      <dgm:prSet phldrT="[Văn bản]"/>
      <dgm:spPr/>
      <dgm:t>
        <a:bodyPr/>
        <a:lstStyle/>
        <a:p>
          <a:r>
            <a:rPr lang="en-US"/>
            <a:t>Gửi kết quả cho sinh viên, giảng viên hướng dẫn</a:t>
          </a:r>
          <a:endParaRPr lang="vi-VN"/>
        </a:p>
      </dgm:t>
    </dgm:pt>
    <dgm:pt modelId="{BB2D0297-4C10-4B40-BCE0-3CF78421E216}" type="parTrans" cxnId="{48B72388-FE08-4641-88A0-FEFADF4BF5B7}">
      <dgm:prSet/>
      <dgm:spPr/>
      <dgm:t>
        <a:bodyPr/>
        <a:lstStyle/>
        <a:p>
          <a:endParaRPr lang="vi-VN"/>
        </a:p>
      </dgm:t>
    </dgm:pt>
    <dgm:pt modelId="{E8772D6C-EF13-420C-B351-73C528F147C6}" type="sibTrans" cxnId="{48B72388-FE08-4641-88A0-FEFADF4BF5B7}">
      <dgm:prSet/>
      <dgm:spPr/>
      <dgm:t>
        <a:bodyPr/>
        <a:lstStyle/>
        <a:p>
          <a:endParaRPr lang="vi-VN"/>
        </a:p>
      </dgm:t>
    </dgm:pt>
    <dgm:pt modelId="{4FA6E426-A000-4048-9D1C-778A6DC6071C}">
      <dgm:prSet phldrT="[Văn bản]"/>
      <dgm:spPr/>
      <dgm:t>
        <a:bodyPr/>
        <a:lstStyle/>
        <a:p>
          <a:r>
            <a:rPr lang="en-US"/>
            <a:t>Thực tâp, gửi báo cáo hàng tuần</a:t>
          </a:r>
          <a:endParaRPr lang="vi-VN"/>
        </a:p>
      </dgm:t>
    </dgm:pt>
    <dgm:pt modelId="{AF8C1CE8-3E45-4C01-BC6C-4125D68DC6E7}" type="parTrans" cxnId="{9D54844E-4421-4856-BE55-B4AEB25F81A8}">
      <dgm:prSet/>
      <dgm:spPr/>
      <dgm:t>
        <a:bodyPr/>
        <a:lstStyle/>
        <a:p>
          <a:endParaRPr lang="vi-VN"/>
        </a:p>
      </dgm:t>
    </dgm:pt>
    <dgm:pt modelId="{684E30D4-A208-43EF-9B21-014B63990A5C}" type="sibTrans" cxnId="{9D54844E-4421-4856-BE55-B4AEB25F81A8}">
      <dgm:prSet/>
      <dgm:spPr/>
      <dgm:t>
        <a:bodyPr/>
        <a:lstStyle/>
        <a:p>
          <a:endParaRPr lang="vi-VN"/>
        </a:p>
      </dgm:t>
    </dgm:pt>
    <dgm:pt modelId="{A1398AE8-C861-40F6-8394-5EF7ED05B5E8}">
      <dgm:prSet/>
      <dgm:spPr/>
      <dgm:t>
        <a:bodyPr/>
        <a:lstStyle/>
        <a:p>
          <a:r>
            <a:rPr lang="en-US"/>
            <a:t>Đánh giá, cho điểm sinh viên</a:t>
          </a:r>
          <a:endParaRPr lang="vi-VN"/>
        </a:p>
      </dgm:t>
    </dgm:pt>
    <dgm:pt modelId="{790B0EF3-5DC9-424C-A8F0-F7AEA96E4F1F}" type="parTrans" cxnId="{F6403EC7-F54A-4EC8-9024-75193327C29F}">
      <dgm:prSet/>
      <dgm:spPr/>
      <dgm:t>
        <a:bodyPr/>
        <a:lstStyle/>
        <a:p>
          <a:endParaRPr lang="vi-VN"/>
        </a:p>
      </dgm:t>
    </dgm:pt>
    <dgm:pt modelId="{33F1F983-978A-43D9-A241-EC6973B01966}" type="sibTrans" cxnId="{F6403EC7-F54A-4EC8-9024-75193327C29F}">
      <dgm:prSet/>
      <dgm:spPr/>
      <dgm:t>
        <a:bodyPr/>
        <a:lstStyle/>
        <a:p>
          <a:endParaRPr lang="vi-VN"/>
        </a:p>
      </dgm:t>
    </dgm:pt>
    <dgm:pt modelId="{ABCA7F59-0BC3-4AEB-8215-4752EBD8393B}">
      <dgm:prSet/>
      <dgm:spPr/>
      <dgm:t>
        <a:bodyPr/>
        <a:lstStyle/>
        <a:p>
          <a:r>
            <a:rPr lang="en-US"/>
            <a:t>Xuất báo cáo</a:t>
          </a:r>
          <a:endParaRPr lang="vi-VN"/>
        </a:p>
      </dgm:t>
    </dgm:pt>
    <dgm:pt modelId="{E7CA7AD2-74A1-440B-9F8B-5D1A569511A4}" type="parTrans" cxnId="{4E86CE8F-C4AB-4A3F-A181-C60D1BBD8C00}">
      <dgm:prSet/>
      <dgm:spPr/>
      <dgm:t>
        <a:bodyPr/>
        <a:lstStyle/>
        <a:p>
          <a:endParaRPr lang="vi-VN"/>
        </a:p>
      </dgm:t>
    </dgm:pt>
    <dgm:pt modelId="{217D3608-310C-480C-8CB1-C49249544FA0}" type="sibTrans" cxnId="{4E86CE8F-C4AB-4A3F-A181-C60D1BBD8C00}">
      <dgm:prSet/>
      <dgm:spPr/>
      <dgm:t>
        <a:bodyPr/>
        <a:lstStyle/>
        <a:p>
          <a:endParaRPr lang="vi-VN"/>
        </a:p>
      </dgm:t>
    </dgm:pt>
    <dgm:pt modelId="{68897E1D-B467-457D-AEE4-360B5B3C0308}" type="pres">
      <dgm:prSet presAssocID="{CACD85C9-1F70-466C-913F-CBF54A5C8A94}" presName="diagram" presStyleCnt="0">
        <dgm:presLayoutVars>
          <dgm:dir/>
          <dgm:resizeHandles val="exact"/>
        </dgm:presLayoutVars>
      </dgm:prSet>
      <dgm:spPr/>
    </dgm:pt>
    <dgm:pt modelId="{94E7431F-9025-4612-B784-EDA409B615FB}" type="pres">
      <dgm:prSet presAssocID="{3027D1E0-2690-4735-B8DC-CDBF2D24B5C4}" presName="node" presStyleLbl="node1" presStyleIdx="0" presStyleCnt="7">
        <dgm:presLayoutVars>
          <dgm:bulletEnabled val="1"/>
        </dgm:presLayoutVars>
      </dgm:prSet>
      <dgm:spPr/>
    </dgm:pt>
    <dgm:pt modelId="{C99DFA0D-82CC-4695-AC1B-55BA7458FAAB}" type="pres">
      <dgm:prSet presAssocID="{3FFA361E-C420-446D-8B2E-B25EA0332084}" presName="sibTrans" presStyleLbl="sibTrans2D1" presStyleIdx="0" presStyleCnt="6"/>
      <dgm:spPr/>
    </dgm:pt>
    <dgm:pt modelId="{76753625-5FDC-49CD-A921-475B7E1C24AA}" type="pres">
      <dgm:prSet presAssocID="{3FFA361E-C420-446D-8B2E-B25EA0332084}" presName="connectorText" presStyleLbl="sibTrans2D1" presStyleIdx="0" presStyleCnt="6"/>
      <dgm:spPr/>
    </dgm:pt>
    <dgm:pt modelId="{320D28F2-7A02-42F6-B16F-E4B2ECEB67F3}" type="pres">
      <dgm:prSet presAssocID="{6F3B63EA-789B-47B0-AF5F-886822176893}" presName="node" presStyleLbl="node1" presStyleIdx="1" presStyleCnt="7">
        <dgm:presLayoutVars>
          <dgm:bulletEnabled val="1"/>
        </dgm:presLayoutVars>
      </dgm:prSet>
      <dgm:spPr/>
    </dgm:pt>
    <dgm:pt modelId="{18CA91DF-58F7-4D95-84E5-4E90FE094C30}" type="pres">
      <dgm:prSet presAssocID="{410C409E-602C-4572-9C03-EF8E1CA0B882}" presName="sibTrans" presStyleLbl="sibTrans2D1" presStyleIdx="1" presStyleCnt="6"/>
      <dgm:spPr/>
    </dgm:pt>
    <dgm:pt modelId="{C55D8855-C49B-4EA9-A70F-DC8507B3E64B}" type="pres">
      <dgm:prSet presAssocID="{410C409E-602C-4572-9C03-EF8E1CA0B882}" presName="connectorText" presStyleLbl="sibTrans2D1" presStyleIdx="1" presStyleCnt="6"/>
      <dgm:spPr/>
    </dgm:pt>
    <dgm:pt modelId="{69E7D939-977D-4C50-B9AF-12AD05297F4B}" type="pres">
      <dgm:prSet presAssocID="{102B011D-AC47-498A-947D-378152B5DA2C}" presName="node" presStyleLbl="node1" presStyleIdx="2" presStyleCnt="7">
        <dgm:presLayoutVars>
          <dgm:bulletEnabled val="1"/>
        </dgm:presLayoutVars>
      </dgm:prSet>
      <dgm:spPr/>
    </dgm:pt>
    <dgm:pt modelId="{6A0110C2-7874-42AC-B8B1-87BC17472919}" type="pres">
      <dgm:prSet presAssocID="{3E007CC0-2FAA-4083-B0A9-3DDC18D8B2FE}" presName="sibTrans" presStyleLbl="sibTrans2D1" presStyleIdx="2" presStyleCnt="6"/>
      <dgm:spPr/>
    </dgm:pt>
    <dgm:pt modelId="{BE65CEFB-D449-43A4-993C-CFB495327E0B}" type="pres">
      <dgm:prSet presAssocID="{3E007CC0-2FAA-4083-B0A9-3DDC18D8B2FE}" presName="connectorText" presStyleLbl="sibTrans2D1" presStyleIdx="2" presStyleCnt="6"/>
      <dgm:spPr/>
    </dgm:pt>
    <dgm:pt modelId="{FF8F9AF4-D599-42C4-8335-1DA9DA206332}" type="pres">
      <dgm:prSet presAssocID="{64CB3AA6-7E28-45DD-8BC8-53AD1684E84B}" presName="node" presStyleLbl="node1" presStyleIdx="3" presStyleCnt="7">
        <dgm:presLayoutVars>
          <dgm:bulletEnabled val="1"/>
        </dgm:presLayoutVars>
      </dgm:prSet>
      <dgm:spPr/>
    </dgm:pt>
    <dgm:pt modelId="{F8FE4EC3-3125-44D3-8032-CF99CBA2A786}" type="pres">
      <dgm:prSet presAssocID="{E8772D6C-EF13-420C-B351-73C528F147C6}" presName="sibTrans" presStyleLbl="sibTrans2D1" presStyleIdx="3" presStyleCnt="6"/>
      <dgm:spPr/>
    </dgm:pt>
    <dgm:pt modelId="{34C4F085-275B-46F8-ACBE-9E148F11B253}" type="pres">
      <dgm:prSet presAssocID="{E8772D6C-EF13-420C-B351-73C528F147C6}" presName="connectorText" presStyleLbl="sibTrans2D1" presStyleIdx="3" presStyleCnt="6"/>
      <dgm:spPr/>
    </dgm:pt>
    <dgm:pt modelId="{26B8397B-1032-4873-8BA6-1535BB9EDB66}" type="pres">
      <dgm:prSet presAssocID="{4FA6E426-A000-4048-9D1C-778A6DC6071C}" presName="node" presStyleLbl="node1" presStyleIdx="4" presStyleCnt="7">
        <dgm:presLayoutVars>
          <dgm:bulletEnabled val="1"/>
        </dgm:presLayoutVars>
      </dgm:prSet>
      <dgm:spPr/>
    </dgm:pt>
    <dgm:pt modelId="{7BB62D2B-3DC4-46F8-A83A-DA2C6E0C5503}" type="pres">
      <dgm:prSet presAssocID="{684E30D4-A208-43EF-9B21-014B63990A5C}" presName="sibTrans" presStyleLbl="sibTrans2D1" presStyleIdx="4" presStyleCnt="6"/>
      <dgm:spPr/>
    </dgm:pt>
    <dgm:pt modelId="{A0E36395-38AD-4558-BA3C-D9D2CFDDDAE9}" type="pres">
      <dgm:prSet presAssocID="{684E30D4-A208-43EF-9B21-014B63990A5C}" presName="connectorText" presStyleLbl="sibTrans2D1" presStyleIdx="4" presStyleCnt="6"/>
      <dgm:spPr/>
    </dgm:pt>
    <dgm:pt modelId="{B4453271-5275-4CF1-9AC6-535FFBA03B22}" type="pres">
      <dgm:prSet presAssocID="{A1398AE8-C861-40F6-8394-5EF7ED05B5E8}" presName="node" presStyleLbl="node1" presStyleIdx="5" presStyleCnt="7">
        <dgm:presLayoutVars>
          <dgm:bulletEnabled val="1"/>
        </dgm:presLayoutVars>
      </dgm:prSet>
      <dgm:spPr/>
    </dgm:pt>
    <dgm:pt modelId="{F405AA68-5C1C-4292-8A72-518D19E6917A}" type="pres">
      <dgm:prSet presAssocID="{33F1F983-978A-43D9-A241-EC6973B01966}" presName="sibTrans" presStyleLbl="sibTrans2D1" presStyleIdx="5" presStyleCnt="6"/>
      <dgm:spPr/>
    </dgm:pt>
    <dgm:pt modelId="{258860B6-0C4D-483B-A1B9-3F1CCF2D6590}" type="pres">
      <dgm:prSet presAssocID="{33F1F983-978A-43D9-A241-EC6973B01966}" presName="connectorText" presStyleLbl="sibTrans2D1" presStyleIdx="5" presStyleCnt="6"/>
      <dgm:spPr/>
    </dgm:pt>
    <dgm:pt modelId="{CB75E6CD-9F5F-4307-86E7-89134C7B3899}" type="pres">
      <dgm:prSet presAssocID="{ABCA7F59-0BC3-4AEB-8215-4752EBD8393B}" presName="node" presStyleLbl="node1" presStyleIdx="6" presStyleCnt="7">
        <dgm:presLayoutVars>
          <dgm:bulletEnabled val="1"/>
        </dgm:presLayoutVars>
      </dgm:prSet>
      <dgm:spPr/>
    </dgm:pt>
  </dgm:ptLst>
  <dgm:cxnLst>
    <dgm:cxn modelId="{CD3D2805-D7A9-4F55-BD9E-B1C78075E657}" type="presOf" srcId="{102B011D-AC47-498A-947D-378152B5DA2C}" destId="{69E7D939-977D-4C50-B9AF-12AD05297F4B}" srcOrd="0" destOrd="0" presId="urn:microsoft.com/office/officeart/2005/8/layout/process5"/>
    <dgm:cxn modelId="{57D9350E-63C2-4E29-A4CA-B1BE1E0B1A0D}" type="presOf" srcId="{33F1F983-978A-43D9-A241-EC6973B01966}" destId="{258860B6-0C4D-483B-A1B9-3F1CCF2D6590}" srcOrd="1" destOrd="0" presId="urn:microsoft.com/office/officeart/2005/8/layout/process5"/>
    <dgm:cxn modelId="{D9D15814-D23B-45E4-81B1-513133A9533A}" type="presOf" srcId="{4FA6E426-A000-4048-9D1C-778A6DC6071C}" destId="{26B8397B-1032-4873-8BA6-1535BB9EDB66}" srcOrd="0" destOrd="0" presId="urn:microsoft.com/office/officeart/2005/8/layout/process5"/>
    <dgm:cxn modelId="{6F528F23-2904-4DFF-AF7E-0DA2026A4108}" type="presOf" srcId="{33F1F983-978A-43D9-A241-EC6973B01966}" destId="{F405AA68-5C1C-4292-8A72-518D19E6917A}" srcOrd="0" destOrd="0" presId="urn:microsoft.com/office/officeart/2005/8/layout/process5"/>
    <dgm:cxn modelId="{AB9D9E27-58C0-4134-B40A-1E78AAF1C062}" type="presOf" srcId="{ABCA7F59-0BC3-4AEB-8215-4752EBD8393B}" destId="{CB75E6CD-9F5F-4307-86E7-89134C7B3899}" srcOrd="0" destOrd="0" presId="urn:microsoft.com/office/officeart/2005/8/layout/process5"/>
    <dgm:cxn modelId="{988D812B-FD68-4EB1-87FB-55D35456AC60}" srcId="{CACD85C9-1F70-466C-913F-CBF54A5C8A94}" destId="{6F3B63EA-789B-47B0-AF5F-886822176893}" srcOrd="1" destOrd="0" parTransId="{A972EADE-1ADE-4769-B9A1-D9BBD67CA674}" sibTransId="{410C409E-602C-4572-9C03-EF8E1CA0B882}"/>
    <dgm:cxn modelId="{E76DB62D-A5BB-4569-8E17-3B372DFB2FD1}" type="presOf" srcId="{3E007CC0-2FAA-4083-B0A9-3DDC18D8B2FE}" destId="{BE65CEFB-D449-43A4-993C-CFB495327E0B}" srcOrd="1" destOrd="0" presId="urn:microsoft.com/office/officeart/2005/8/layout/process5"/>
    <dgm:cxn modelId="{5E6DFC2F-CE77-4DD6-ADF4-FE1750E10525}" type="presOf" srcId="{3FFA361E-C420-446D-8B2E-B25EA0332084}" destId="{C99DFA0D-82CC-4695-AC1B-55BA7458FAAB}" srcOrd="0" destOrd="0" presId="urn:microsoft.com/office/officeart/2005/8/layout/process5"/>
    <dgm:cxn modelId="{FA3DB131-A00E-4082-A0B3-EB6A05F5D62B}" type="presOf" srcId="{684E30D4-A208-43EF-9B21-014B63990A5C}" destId="{7BB62D2B-3DC4-46F8-A83A-DA2C6E0C5503}" srcOrd="0" destOrd="0" presId="urn:microsoft.com/office/officeart/2005/8/layout/process5"/>
    <dgm:cxn modelId="{17245834-0235-4EE4-9436-892C55728F81}" type="presOf" srcId="{E8772D6C-EF13-420C-B351-73C528F147C6}" destId="{F8FE4EC3-3125-44D3-8032-CF99CBA2A786}" srcOrd="0" destOrd="0" presId="urn:microsoft.com/office/officeart/2005/8/layout/process5"/>
    <dgm:cxn modelId="{D7519F39-87F9-466F-9333-DA625417679F}" type="presOf" srcId="{6F3B63EA-789B-47B0-AF5F-886822176893}" destId="{320D28F2-7A02-42F6-B16F-E4B2ECEB67F3}" srcOrd="0" destOrd="0" presId="urn:microsoft.com/office/officeart/2005/8/layout/process5"/>
    <dgm:cxn modelId="{DCFDB662-A8B0-4DF4-8DDC-04C72E89BD5C}" type="presOf" srcId="{410C409E-602C-4572-9C03-EF8E1CA0B882}" destId="{C55D8855-C49B-4EA9-A70F-DC8507B3E64B}" srcOrd="1" destOrd="0" presId="urn:microsoft.com/office/officeart/2005/8/layout/process5"/>
    <dgm:cxn modelId="{452F5764-47CE-4011-AB9D-3625DA235544}" type="presOf" srcId="{A1398AE8-C861-40F6-8394-5EF7ED05B5E8}" destId="{B4453271-5275-4CF1-9AC6-535FFBA03B22}" srcOrd="0" destOrd="0" presId="urn:microsoft.com/office/officeart/2005/8/layout/process5"/>
    <dgm:cxn modelId="{EFC37845-1F01-4DE4-A2C6-A4F9483932DE}" type="presOf" srcId="{684E30D4-A208-43EF-9B21-014B63990A5C}" destId="{A0E36395-38AD-4558-BA3C-D9D2CFDDDAE9}" srcOrd="1" destOrd="0" presId="urn:microsoft.com/office/officeart/2005/8/layout/process5"/>
    <dgm:cxn modelId="{3193AB46-03FD-4A1F-8ADF-06DB1B1190DF}" type="presOf" srcId="{410C409E-602C-4572-9C03-EF8E1CA0B882}" destId="{18CA91DF-58F7-4D95-84E5-4E90FE094C30}" srcOrd="0" destOrd="0" presId="urn:microsoft.com/office/officeart/2005/8/layout/process5"/>
    <dgm:cxn modelId="{9D54844E-4421-4856-BE55-B4AEB25F81A8}" srcId="{CACD85C9-1F70-466C-913F-CBF54A5C8A94}" destId="{4FA6E426-A000-4048-9D1C-778A6DC6071C}" srcOrd="4" destOrd="0" parTransId="{AF8C1CE8-3E45-4C01-BC6C-4125D68DC6E7}" sibTransId="{684E30D4-A208-43EF-9B21-014B63990A5C}"/>
    <dgm:cxn modelId="{88D0D15A-FA29-4CEE-983C-B9139626A0EA}" type="presOf" srcId="{CACD85C9-1F70-466C-913F-CBF54A5C8A94}" destId="{68897E1D-B467-457D-AEE4-360B5B3C0308}" srcOrd="0" destOrd="0" presId="urn:microsoft.com/office/officeart/2005/8/layout/process5"/>
    <dgm:cxn modelId="{48B72388-FE08-4641-88A0-FEFADF4BF5B7}" srcId="{CACD85C9-1F70-466C-913F-CBF54A5C8A94}" destId="{64CB3AA6-7E28-45DD-8BC8-53AD1684E84B}" srcOrd="3" destOrd="0" parTransId="{BB2D0297-4C10-4B40-BCE0-3CF78421E216}" sibTransId="{E8772D6C-EF13-420C-B351-73C528F147C6}"/>
    <dgm:cxn modelId="{4E86CE8F-C4AB-4A3F-A181-C60D1BBD8C00}" srcId="{CACD85C9-1F70-466C-913F-CBF54A5C8A94}" destId="{ABCA7F59-0BC3-4AEB-8215-4752EBD8393B}" srcOrd="6" destOrd="0" parTransId="{E7CA7AD2-74A1-440B-9F8B-5D1A569511A4}" sibTransId="{217D3608-310C-480C-8CB1-C49249544FA0}"/>
    <dgm:cxn modelId="{39384092-006F-45F0-B10A-17623FB18CC3}" type="presOf" srcId="{3027D1E0-2690-4735-B8DC-CDBF2D24B5C4}" destId="{94E7431F-9025-4612-B784-EDA409B615FB}" srcOrd="0" destOrd="0" presId="urn:microsoft.com/office/officeart/2005/8/layout/process5"/>
    <dgm:cxn modelId="{FA8CA39C-667E-4147-A958-B4A7F08D6A35}" type="presOf" srcId="{3FFA361E-C420-446D-8B2E-B25EA0332084}" destId="{76753625-5FDC-49CD-A921-475B7E1C24AA}" srcOrd="1" destOrd="0" presId="urn:microsoft.com/office/officeart/2005/8/layout/process5"/>
    <dgm:cxn modelId="{2558E8A5-3B8E-4498-9DC9-DCE99B340371}" srcId="{CACD85C9-1F70-466C-913F-CBF54A5C8A94}" destId="{3027D1E0-2690-4735-B8DC-CDBF2D24B5C4}" srcOrd="0" destOrd="0" parTransId="{027F1BFE-0569-4C76-B194-3B821238F67C}" sibTransId="{3FFA361E-C420-446D-8B2E-B25EA0332084}"/>
    <dgm:cxn modelId="{A650EEAD-7A35-4C50-8183-18BCF43F226C}" type="presOf" srcId="{64CB3AA6-7E28-45DD-8BC8-53AD1684E84B}" destId="{FF8F9AF4-D599-42C4-8335-1DA9DA206332}" srcOrd="0" destOrd="0" presId="urn:microsoft.com/office/officeart/2005/8/layout/process5"/>
    <dgm:cxn modelId="{F6403EC7-F54A-4EC8-9024-75193327C29F}" srcId="{CACD85C9-1F70-466C-913F-CBF54A5C8A94}" destId="{A1398AE8-C861-40F6-8394-5EF7ED05B5E8}" srcOrd="5" destOrd="0" parTransId="{790B0EF3-5DC9-424C-A8F0-F7AEA96E4F1F}" sibTransId="{33F1F983-978A-43D9-A241-EC6973B01966}"/>
    <dgm:cxn modelId="{D3B9CDD7-18C8-43AC-8EC3-5966B85604A5}" type="presOf" srcId="{E8772D6C-EF13-420C-B351-73C528F147C6}" destId="{34C4F085-275B-46F8-ACBE-9E148F11B253}" srcOrd="1" destOrd="0" presId="urn:microsoft.com/office/officeart/2005/8/layout/process5"/>
    <dgm:cxn modelId="{54E640E4-4F9E-438E-83C9-64D7DD023439}" srcId="{CACD85C9-1F70-466C-913F-CBF54A5C8A94}" destId="{102B011D-AC47-498A-947D-378152B5DA2C}" srcOrd="2" destOrd="0" parTransId="{C8B170CE-CEC3-4A42-A340-C06F22A46002}" sibTransId="{3E007CC0-2FAA-4083-B0A9-3DDC18D8B2FE}"/>
    <dgm:cxn modelId="{1DE003F5-BA08-4B51-9438-DC36E2D2CEB7}" type="presOf" srcId="{3E007CC0-2FAA-4083-B0A9-3DDC18D8B2FE}" destId="{6A0110C2-7874-42AC-B8B1-87BC17472919}" srcOrd="0" destOrd="0" presId="urn:microsoft.com/office/officeart/2005/8/layout/process5"/>
    <dgm:cxn modelId="{A5860132-A656-4CCA-B3BA-72BE39771F21}" type="presParOf" srcId="{68897E1D-B467-457D-AEE4-360B5B3C0308}" destId="{94E7431F-9025-4612-B784-EDA409B615FB}" srcOrd="0" destOrd="0" presId="urn:microsoft.com/office/officeart/2005/8/layout/process5"/>
    <dgm:cxn modelId="{C5CCE117-7CD4-42A8-9538-14C16D3C965E}" type="presParOf" srcId="{68897E1D-B467-457D-AEE4-360B5B3C0308}" destId="{C99DFA0D-82CC-4695-AC1B-55BA7458FAAB}" srcOrd="1" destOrd="0" presId="urn:microsoft.com/office/officeart/2005/8/layout/process5"/>
    <dgm:cxn modelId="{981B8106-20D5-45B4-8AE8-B14B71EED86E}" type="presParOf" srcId="{C99DFA0D-82CC-4695-AC1B-55BA7458FAAB}" destId="{76753625-5FDC-49CD-A921-475B7E1C24AA}" srcOrd="0" destOrd="0" presId="urn:microsoft.com/office/officeart/2005/8/layout/process5"/>
    <dgm:cxn modelId="{FC5C0F7A-A1B9-4BC1-92F2-FFE6A0DF0580}" type="presParOf" srcId="{68897E1D-B467-457D-AEE4-360B5B3C0308}" destId="{320D28F2-7A02-42F6-B16F-E4B2ECEB67F3}" srcOrd="2" destOrd="0" presId="urn:microsoft.com/office/officeart/2005/8/layout/process5"/>
    <dgm:cxn modelId="{949C57C5-EA94-4EC0-B46D-BD0CA479B3EF}" type="presParOf" srcId="{68897E1D-B467-457D-AEE4-360B5B3C0308}" destId="{18CA91DF-58F7-4D95-84E5-4E90FE094C30}" srcOrd="3" destOrd="0" presId="urn:microsoft.com/office/officeart/2005/8/layout/process5"/>
    <dgm:cxn modelId="{EA6107DB-F15F-4036-A2F8-4A1021D77D84}" type="presParOf" srcId="{18CA91DF-58F7-4D95-84E5-4E90FE094C30}" destId="{C55D8855-C49B-4EA9-A70F-DC8507B3E64B}" srcOrd="0" destOrd="0" presId="urn:microsoft.com/office/officeart/2005/8/layout/process5"/>
    <dgm:cxn modelId="{2AC0E085-2D5A-4014-A15E-CA50A001021B}" type="presParOf" srcId="{68897E1D-B467-457D-AEE4-360B5B3C0308}" destId="{69E7D939-977D-4C50-B9AF-12AD05297F4B}" srcOrd="4" destOrd="0" presId="urn:microsoft.com/office/officeart/2005/8/layout/process5"/>
    <dgm:cxn modelId="{F15578C9-4712-47C6-A250-DDC4DF810F73}" type="presParOf" srcId="{68897E1D-B467-457D-AEE4-360B5B3C0308}" destId="{6A0110C2-7874-42AC-B8B1-87BC17472919}" srcOrd="5" destOrd="0" presId="urn:microsoft.com/office/officeart/2005/8/layout/process5"/>
    <dgm:cxn modelId="{08C02211-DEE1-4819-BC4E-AF1D0E9FC243}" type="presParOf" srcId="{6A0110C2-7874-42AC-B8B1-87BC17472919}" destId="{BE65CEFB-D449-43A4-993C-CFB495327E0B}" srcOrd="0" destOrd="0" presId="urn:microsoft.com/office/officeart/2005/8/layout/process5"/>
    <dgm:cxn modelId="{B1EE4417-3BDD-4071-A1BD-3426F186C2EB}" type="presParOf" srcId="{68897E1D-B467-457D-AEE4-360B5B3C0308}" destId="{FF8F9AF4-D599-42C4-8335-1DA9DA206332}" srcOrd="6" destOrd="0" presId="urn:microsoft.com/office/officeart/2005/8/layout/process5"/>
    <dgm:cxn modelId="{27FF58A5-38B2-4669-85F6-9286E47A4DDD}" type="presParOf" srcId="{68897E1D-B467-457D-AEE4-360B5B3C0308}" destId="{F8FE4EC3-3125-44D3-8032-CF99CBA2A786}" srcOrd="7" destOrd="0" presId="urn:microsoft.com/office/officeart/2005/8/layout/process5"/>
    <dgm:cxn modelId="{A259D3EA-A8AC-41A2-A273-9A2CB5A5D128}" type="presParOf" srcId="{F8FE4EC3-3125-44D3-8032-CF99CBA2A786}" destId="{34C4F085-275B-46F8-ACBE-9E148F11B253}" srcOrd="0" destOrd="0" presId="urn:microsoft.com/office/officeart/2005/8/layout/process5"/>
    <dgm:cxn modelId="{9296D5DC-EF29-4EA7-8485-BC53B9A517F0}" type="presParOf" srcId="{68897E1D-B467-457D-AEE4-360B5B3C0308}" destId="{26B8397B-1032-4873-8BA6-1535BB9EDB66}" srcOrd="8" destOrd="0" presId="urn:microsoft.com/office/officeart/2005/8/layout/process5"/>
    <dgm:cxn modelId="{1AA93299-313E-4E6C-840C-FE7FA06836F2}" type="presParOf" srcId="{68897E1D-B467-457D-AEE4-360B5B3C0308}" destId="{7BB62D2B-3DC4-46F8-A83A-DA2C6E0C5503}" srcOrd="9" destOrd="0" presId="urn:microsoft.com/office/officeart/2005/8/layout/process5"/>
    <dgm:cxn modelId="{09706FA7-925E-42C7-8CD7-A6FBAED84A3F}" type="presParOf" srcId="{7BB62D2B-3DC4-46F8-A83A-DA2C6E0C5503}" destId="{A0E36395-38AD-4558-BA3C-D9D2CFDDDAE9}" srcOrd="0" destOrd="0" presId="urn:microsoft.com/office/officeart/2005/8/layout/process5"/>
    <dgm:cxn modelId="{39E17E4D-0044-4981-B3A3-0B6CC37DFEB2}" type="presParOf" srcId="{68897E1D-B467-457D-AEE4-360B5B3C0308}" destId="{B4453271-5275-4CF1-9AC6-535FFBA03B22}" srcOrd="10" destOrd="0" presId="urn:microsoft.com/office/officeart/2005/8/layout/process5"/>
    <dgm:cxn modelId="{7F96E70F-8994-4E54-A2AA-BD9B6035CBCB}" type="presParOf" srcId="{68897E1D-B467-457D-AEE4-360B5B3C0308}" destId="{F405AA68-5C1C-4292-8A72-518D19E6917A}" srcOrd="11" destOrd="0" presId="urn:microsoft.com/office/officeart/2005/8/layout/process5"/>
    <dgm:cxn modelId="{60FFE2F2-3634-4833-9F61-E7FED0A450CD}" type="presParOf" srcId="{F405AA68-5C1C-4292-8A72-518D19E6917A}" destId="{258860B6-0C4D-483B-A1B9-3F1CCF2D6590}" srcOrd="0" destOrd="0" presId="urn:microsoft.com/office/officeart/2005/8/layout/process5"/>
    <dgm:cxn modelId="{0DB238C8-187B-41CE-9975-67CCBAA90241}" type="presParOf" srcId="{68897E1D-B467-457D-AEE4-360B5B3C0308}" destId="{CB75E6CD-9F5F-4307-86E7-89134C7B3899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E95A95-3EC4-448B-9193-727A728C38AB}">
      <dsp:nvSpPr>
        <dsp:cNvPr id="0" name=""/>
        <dsp:cNvSpPr/>
      </dsp:nvSpPr>
      <dsp:spPr>
        <a:xfrm>
          <a:off x="1375878" y="87"/>
          <a:ext cx="1227903" cy="818602"/>
        </a:xfrm>
        <a:prstGeom prst="roundRect">
          <a:avLst>
            <a:gd name="adj" fmla="val 10000"/>
          </a:avLst>
        </a:prstGeo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ysClr val="windowText" lastClr="000000"/>
              </a:solidFill>
              <a:latin typeface="Times New Roman" pitchFamily="18" charset="0"/>
              <a:ea typeface="+mn-ea"/>
              <a:cs typeface="Times New Roman" pitchFamily="18" charset="0"/>
            </a:rPr>
            <a:t>Trường Đại học</a:t>
          </a:r>
        </a:p>
      </dsp:txBody>
      <dsp:txXfrm>
        <a:off x="1399854" y="24063"/>
        <a:ext cx="1179951" cy="770650"/>
      </dsp:txXfrm>
    </dsp:sp>
    <dsp:sp modelId="{61D07824-A1C4-4A8D-9873-84C8868487DC}">
      <dsp:nvSpPr>
        <dsp:cNvPr id="0" name=""/>
        <dsp:cNvSpPr/>
      </dsp:nvSpPr>
      <dsp:spPr>
        <a:xfrm>
          <a:off x="1191692" y="818690"/>
          <a:ext cx="798137" cy="327440"/>
        </a:xfrm>
        <a:custGeom>
          <a:avLst/>
          <a:gdLst/>
          <a:ahLst/>
          <a:cxnLst/>
          <a:rect l="0" t="0" r="0" b="0"/>
          <a:pathLst>
            <a:path>
              <a:moveTo>
                <a:pt x="798137" y="0"/>
              </a:moveTo>
              <a:lnTo>
                <a:pt x="798137" y="163720"/>
              </a:lnTo>
              <a:lnTo>
                <a:pt x="0" y="163720"/>
              </a:lnTo>
              <a:lnTo>
                <a:pt x="0" y="327440"/>
              </a:lnTo>
            </a:path>
          </a:pathLst>
        </a:custGeom>
        <a:noFill/>
        <a:ln w="25400" cap="flat" cmpd="sng" algn="ctr">
          <a:solidFill>
            <a:sysClr val="windowText" lastClr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2A7808-3072-42E8-A2ED-FF41F7CBD907}">
      <dsp:nvSpPr>
        <dsp:cNvPr id="0" name=""/>
        <dsp:cNvSpPr/>
      </dsp:nvSpPr>
      <dsp:spPr>
        <a:xfrm>
          <a:off x="577740" y="1146131"/>
          <a:ext cx="1227903" cy="818602"/>
        </a:xfrm>
        <a:prstGeom prst="roundRect">
          <a:avLst>
            <a:gd name="adj" fmla="val 10000"/>
          </a:avLst>
        </a:prstGeo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ysClr val="windowText" lastClr="000000"/>
              </a:solidFill>
              <a:latin typeface="Times New Roman" pitchFamily="18" charset="0"/>
              <a:ea typeface="+mn-ea"/>
              <a:cs typeface="Times New Roman" pitchFamily="18" charset="0"/>
            </a:rPr>
            <a:t>Ban giám hiệu</a:t>
          </a:r>
        </a:p>
      </dsp:txBody>
      <dsp:txXfrm>
        <a:off x="601716" y="1170107"/>
        <a:ext cx="1179951" cy="770650"/>
      </dsp:txXfrm>
    </dsp:sp>
    <dsp:sp modelId="{773F3F52-D172-4563-8F5D-D612F3C4281E}">
      <dsp:nvSpPr>
        <dsp:cNvPr id="0" name=""/>
        <dsp:cNvSpPr/>
      </dsp:nvSpPr>
      <dsp:spPr>
        <a:xfrm>
          <a:off x="1989830" y="818690"/>
          <a:ext cx="798137" cy="3274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20"/>
              </a:lnTo>
              <a:lnTo>
                <a:pt x="798137" y="163720"/>
              </a:lnTo>
              <a:lnTo>
                <a:pt x="798137" y="327440"/>
              </a:lnTo>
            </a:path>
          </a:pathLst>
        </a:custGeom>
        <a:noFill/>
        <a:ln w="25400" cap="flat" cmpd="sng" algn="ctr">
          <a:solidFill>
            <a:sysClr val="windowText" lastClr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E1E632-39B2-47F5-8AEB-9A6576AE0E73}">
      <dsp:nvSpPr>
        <dsp:cNvPr id="0" name=""/>
        <dsp:cNvSpPr/>
      </dsp:nvSpPr>
      <dsp:spPr>
        <a:xfrm>
          <a:off x="2174015" y="1146131"/>
          <a:ext cx="1227903" cy="818602"/>
        </a:xfrm>
        <a:prstGeom prst="roundRect">
          <a:avLst>
            <a:gd name="adj" fmla="val 10000"/>
          </a:avLst>
        </a:prstGeo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ysClr val="windowText" lastClr="000000"/>
              </a:solidFill>
              <a:latin typeface="Times New Roman" pitchFamily="18" charset="0"/>
              <a:ea typeface="+mn-ea"/>
              <a:cs typeface="Times New Roman" pitchFamily="18" charset="0"/>
            </a:rPr>
            <a:t>Các Khoa, Viện</a:t>
          </a:r>
        </a:p>
      </dsp:txBody>
      <dsp:txXfrm>
        <a:off x="2197991" y="1170107"/>
        <a:ext cx="1179951" cy="770650"/>
      </dsp:txXfrm>
    </dsp:sp>
    <dsp:sp modelId="{F14863DE-C465-4EED-8FAC-FE4C4217B3BF}">
      <dsp:nvSpPr>
        <dsp:cNvPr id="0" name=""/>
        <dsp:cNvSpPr/>
      </dsp:nvSpPr>
      <dsp:spPr>
        <a:xfrm>
          <a:off x="1191692" y="1964733"/>
          <a:ext cx="1596274" cy="327440"/>
        </a:xfrm>
        <a:custGeom>
          <a:avLst/>
          <a:gdLst/>
          <a:ahLst/>
          <a:cxnLst/>
          <a:rect l="0" t="0" r="0" b="0"/>
          <a:pathLst>
            <a:path>
              <a:moveTo>
                <a:pt x="1596274" y="0"/>
              </a:moveTo>
              <a:lnTo>
                <a:pt x="1596274" y="163720"/>
              </a:lnTo>
              <a:lnTo>
                <a:pt x="0" y="163720"/>
              </a:lnTo>
              <a:lnTo>
                <a:pt x="0" y="327440"/>
              </a:lnTo>
            </a:path>
          </a:pathLst>
        </a:custGeom>
        <a:noFill/>
        <a:ln w="25400" cap="flat" cmpd="sng" algn="ctr">
          <a:solidFill>
            <a:sysClr val="windowText" lastClr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BE3371-68C7-41DF-A350-E9302B063E5E}">
      <dsp:nvSpPr>
        <dsp:cNvPr id="0" name=""/>
        <dsp:cNvSpPr/>
      </dsp:nvSpPr>
      <dsp:spPr>
        <a:xfrm>
          <a:off x="577740" y="2292174"/>
          <a:ext cx="1227903" cy="818602"/>
        </a:xfrm>
        <a:prstGeom prst="roundRect">
          <a:avLst>
            <a:gd name="adj" fmla="val 10000"/>
          </a:avLst>
        </a:prstGeo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C00000"/>
              </a:solidFill>
              <a:latin typeface="Times New Roman" pitchFamily="18" charset="0"/>
              <a:ea typeface="+mn-ea"/>
              <a:cs typeface="Times New Roman" pitchFamily="18" charset="0"/>
            </a:rPr>
            <a:t>Giảng viên</a:t>
          </a:r>
        </a:p>
      </dsp:txBody>
      <dsp:txXfrm>
        <a:off x="601716" y="2316150"/>
        <a:ext cx="1179951" cy="770650"/>
      </dsp:txXfrm>
    </dsp:sp>
    <dsp:sp modelId="{6EDB3EBB-5B95-4499-9F5B-34001E6C18B8}">
      <dsp:nvSpPr>
        <dsp:cNvPr id="0" name=""/>
        <dsp:cNvSpPr/>
      </dsp:nvSpPr>
      <dsp:spPr>
        <a:xfrm>
          <a:off x="2742247" y="1964733"/>
          <a:ext cx="91440" cy="32744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440"/>
              </a:lnTo>
            </a:path>
          </a:pathLst>
        </a:custGeom>
        <a:noFill/>
        <a:ln w="25400" cap="flat" cmpd="sng" algn="ctr">
          <a:solidFill>
            <a:sysClr val="windowText" lastClr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08B94F-809B-4D6E-8B73-62B099877AF3}">
      <dsp:nvSpPr>
        <dsp:cNvPr id="0" name=""/>
        <dsp:cNvSpPr/>
      </dsp:nvSpPr>
      <dsp:spPr>
        <a:xfrm>
          <a:off x="2174015" y="2292174"/>
          <a:ext cx="1227903" cy="818602"/>
        </a:xfrm>
        <a:prstGeom prst="roundRect">
          <a:avLst>
            <a:gd name="adj" fmla="val 10000"/>
          </a:avLst>
        </a:prstGeo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C00000"/>
              </a:solidFill>
              <a:latin typeface="Times New Roman" pitchFamily="18" charset="0"/>
              <a:ea typeface="+mn-ea"/>
              <a:cs typeface="Times New Roman" pitchFamily="18" charset="0"/>
            </a:rPr>
            <a:t>Sinh viên</a:t>
          </a:r>
        </a:p>
      </dsp:txBody>
      <dsp:txXfrm>
        <a:off x="2197991" y="2316150"/>
        <a:ext cx="1179951" cy="770650"/>
      </dsp:txXfrm>
    </dsp:sp>
    <dsp:sp modelId="{455FB22F-709E-4724-91B7-655E058C3810}">
      <dsp:nvSpPr>
        <dsp:cNvPr id="0" name=""/>
        <dsp:cNvSpPr/>
      </dsp:nvSpPr>
      <dsp:spPr>
        <a:xfrm>
          <a:off x="2787967" y="1964733"/>
          <a:ext cx="1596274" cy="3274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720"/>
              </a:lnTo>
              <a:lnTo>
                <a:pt x="1596274" y="163720"/>
              </a:lnTo>
              <a:lnTo>
                <a:pt x="1596274" y="327440"/>
              </a:lnTo>
            </a:path>
          </a:pathLst>
        </a:custGeom>
        <a:noFill/>
        <a:ln w="25400" cap="flat" cmpd="sng" algn="ctr">
          <a:solidFill>
            <a:sysClr val="windowText" lastClr="000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EBF25A-758B-4609-AFD9-87C1FD604545}">
      <dsp:nvSpPr>
        <dsp:cNvPr id="0" name=""/>
        <dsp:cNvSpPr/>
      </dsp:nvSpPr>
      <dsp:spPr>
        <a:xfrm>
          <a:off x="3770290" y="2292174"/>
          <a:ext cx="1227903" cy="818602"/>
        </a:xfrm>
        <a:prstGeom prst="roundRect">
          <a:avLst>
            <a:gd name="adj" fmla="val 10000"/>
          </a:avLst>
        </a:prstGeom>
        <a:solidFill>
          <a:sysClr val="window" lastClr="FFFFFF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rgbClr val="C00000"/>
              </a:solidFill>
              <a:latin typeface="Times New Roman" pitchFamily="18" charset="0"/>
              <a:ea typeface="+mn-ea"/>
              <a:cs typeface="Times New Roman" pitchFamily="18" charset="0"/>
            </a:rPr>
            <a:t>Giáo vụ</a:t>
          </a:r>
        </a:p>
      </dsp:txBody>
      <dsp:txXfrm>
        <a:off x="3794266" y="2316150"/>
        <a:ext cx="1179951" cy="7706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E7431F-9025-4612-B784-EDA409B615FB}">
      <dsp:nvSpPr>
        <dsp:cNvPr id="0" name=""/>
        <dsp:cNvSpPr/>
      </dsp:nvSpPr>
      <dsp:spPr>
        <a:xfrm>
          <a:off x="526405" y="694"/>
          <a:ext cx="1888628" cy="11331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Đăng ký nguyện vọng thực tập</a:t>
          </a:r>
          <a:endParaRPr lang="vi-VN" sz="1800" kern="1200"/>
        </a:p>
      </dsp:txBody>
      <dsp:txXfrm>
        <a:off x="559595" y="33884"/>
        <a:ext cx="1822248" cy="1066797"/>
      </dsp:txXfrm>
    </dsp:sp>
    <dsp:sp modelId="{C99DFA0D-82CC-4695-AC1B-55BA7458FAAB}">
      <dsp:nvSpPr>
        <dsp:cNvPr id="0" name=""/>
        <dsp:cNvSpPr/>
      </dsp:nvSpPr>
      <dsp:spPr>
        <a:xfrm>
          <a:off x="2581233" y="333093"/>
          <a:ext cx="400389" cy="4683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vi-VN" sz="1500" kern="1200"/>
        </a:p>
      </dsp:txBody>
      <dsp:txXfrm>
        <a:off x="2581233" y="426769"/>
        <a:ext cx="280272" cy="281027"/>
      </dsp:txXfrm>
    </dsp:sp>
    <dsp:sp modelId="{320D28F2-7A02-42F6-B16F-E4B2ECEB67F3}">
      <dsp:nvSpPr>
        <dsp:cNvPr id="0" name=""/>
        <dsp:cNvSpPr/>
      </dsp:nvSpPr>
      <dsp:spPr>
        <a:xfrm>
          <a:off x="3170485" y="694"/>
          <a:ext cx="1888628" cy="11331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Xử lý nguyện vọng thực tập</a:t>
          </a:r>
          <a:endParaRPr lang="vi-VN" sz="1800" kern="1200"/>
        </a:p>
      </dsp:txBody>
      <dsp:txXfrm>
        <a:off x="3203675" y="33884"/>
        <a:ext cx="1822248" cy="1066797"/>
      </dsp:txXfrm>
    </dsp:sp>
    <dsp:sp modelId="{18CA91DF-58F7-4D95-84E5-4E90FE094C30}">
      <dsp:nvSpPr>
        <dsp:cNvPr id="0" name=""/>
        <dsp:cNvSpPr/>
      </dsp:nvSpPr>
      <dsp:spPr>
        <a:xfrm>
          <a:off x="5225313" y="333093"/>
          <a:ext cx="400389" cy="4683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vi-VN" sz="1500" kern="1200"/>
        </a:p>
      </dsp:txBody>
      <dsp:txXfrm>
        <a:off x="5225313" y="426769"/>
        <a:ext cx="280272" cy="281027"/>
      </dsp:txXfrm>
    </dsp:sp>
    <dsp:sp modelId="{69E7D939-977D-4C50-B9AF-12AD05297F4B}">
      <dsp:nvSpPr>
        <dsp:cNvPr id="0" name=""/>
        <dsp:cNvSpPr/>
      </dsp:nvSpPr>
      <dsp:spPr>
        <a:xfrm>
          <a:off x="5814566" y="694"/>
          <a:ext cx="1888628" cy="11331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Gửi nguyện vọng thực tập đến các công ty</a:t>
          </a:r>
          <a:endParaRPr lang="vi-VN" sz="1800" kern="1200"/>
        </a:p>
      </dsp:txBody>
      <dsp:txXfrm>
        <a:off x="5847756" y="33884"/>
        <a:ext cx="1822248" cy="1066797"/>
      </dsp:txXfrm>
    </dsp:sp>
    <dsp:sp modelId="{6A0110C2-7874-42AC-B8B1-87BC17472919}">
      <dsp:nvSpPr>
        <dsp:cNvPr id="0" name=""/>
        <dsp:cNvSpPr/>
      </dsp:nvSpPr>
      <dsp:spPr>
        <a:xfrm rot="5400000">
          <a:off x="6558685" y="1266075"/>
          <a:ext cx="400389" cy="4683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vi-VN" sz="1500" kern="1200"/>
        </a:p>
      </dsp:txBody>
      <dsp:txXfrm rot="-5400000">
        <a:off x="6618367" y="1300070"/>
        <a:ext cx="281027" cy="280272"/>
      </dsp:txXfrm>
    </dsp:sp>
    <dsp:sp modelId="{FF8F9AF4-D599-42C4-8335-1DA9DA206332}">
      <dsp:nvSpPr>
        <dsp:cNvPr id="0" name=""/>
        <dsp:cNvSpPr/>
      </dsp:nvSpPr>
      <dsp:spPr>
        <a:xfrm>
          <a:off x="5814566" y="1889323"/>
          <a:ext cx="1888628" cy="11331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Gửi kết quả cho sinh viên, giảng viên hướng dẫn</a:t>
          </a:r>
          <a:endParaRPr lang="vi-VN" sz="1800" kern="1200"/>
        </a:p>
      </dsp:txBody>
      <dsp:txXfrm>
        <a:off x="5847756" y="1922513"/>
        <a:ext cx="1822248" cy="1066797"/>
      </dsp:txXfrm>
    </dsp:sp>
    <dsp:sp modelId="{F8FE4EC3-3125-44D3-8032-CF99CBA2A786}">
      <dsp:nvSpPr>
        <dsp:cNvPr id="0" name=""/>
        <dsp:cNvSpPr/>
      </dsp:nvSpPr>
      <dsp:spPr>
        <a:xfrm rot="10800000">
          <a:off x="5247977" y="2221722"/>
          <a:ext cx="400389" cy="4683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vi-VN" sz="1500" kern="1200"/>
        </a:p>
      </dsp:txBody>
      <dsp:txXfrm rot="10800000">
        <a:off x="5368094" y="2315398"/>
        <a:ext cx="280272" cy="281027"/>
      </dsp:txXfrm>
    </dsp:sp>
    <dsp:sp modelId="{26B8397B-1032-4873-8BA6-1535BB9EDB66}">
      <dsp:nvSpPr>
        <dsp:cNvPr id="0" name=""/>
        <dsp:cNvSpPr/>
      </dsp:nvSpPr>
      <dsp:spPr>
        <a:xfrm>
          <a:off x="3170485" y="1889323"/>
          <a:ext cx="1888628" cy="11331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Thực tâp, gửi báo cáo hàng tuần</a:t>
          </a:r>
          <a:endParaRPr lang="vi-VN" sz="1800" kern="1200"/>
        </a:p>
      </dsp:txBody>
      <dsp:txXfrm>
        <a:off x="3203675" y="1922513"/>
        <a:ext cx="1822248" cy="1066797"/>
      </dsp:txXfrm>
    </dsp:sp>
    <dsp:sp modelId="{7BB62D2B-3DC4-46F8-A83A-DA2C6E0C5503}">
      <dsp:nvSpPr>
        <dsp:cNvPr id="0" name=""/>
        <dsp:cNvSpPr/>
      </dsp:nvSpPr>
      <dsp:spPr>
        <a:xfrm rot="10800000">
          <a:off x="2603896" y="2221722"/>
          <a:ext cx="400389" cy="4683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vi-VN" sz="1500" kern="1200"/>
        </a:p>
      </dsp:txBody>
      <dsp:txXfrm rot="10800000">
        <a:off x="2724013" y="2315398"/>
        <a:ext cx="280272" cy="281027"/>
      </dsp:txXfrm>
    </dsp:sp>
    <dsp:sp modelId="{B4453271-5275-4CF1-9AC6-535FFBA03B22}">
      <dsp:nvSpPr>
        <dsp:cNvPr id="0" name=""/>
        <dsp:cNvSpPr/>
      </dsp:nvSpPr>
      <dsp:spPr>
        <a:xfrm>
          <a:off x="526405" y="1889323"/>
          <a:ext cx="1888628" cy="11331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Đánh giá, cho điểm sinh viên</a:t>
          </a:r>
          <a:endParaRPr lang="vi-VN" sz="1800" kern="1200"/>
        </a:p>
      </dsp:txBody>
      <dsp:txXfrm>
        <a:off x="559595" y="1922513"/>
        <a:ext cx="1822248" cy="1066797"/>
      </dsp:txXfrm>
    </dsp:sp>
    <dsp:sp modelId="{F405AA68-5C1C-4292-8A72-518D19E6917A}">
      <dsp:nvSpPr>
        <dsp:cNvPr id="0" name=""/>
        <dsp:cNvSpPr/>
      </dsp:nvSpPr>
      <dsp:spPr>
        <a:xfrm rot="5400000">
          <a:off x="1270524" y="3154704"/>
          <a:ext cx="400389" cy="4683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vi-VN" sz="1500" kern="1200"/>
        </a:p>
      </dsp:txBody>
      <dsp:txXfrm rot="-5400000">
        <a:off x="1330206" y="3188699"/>
        <a:ext cx="281027" cy="280272"/>
      </dsp:txXfrm>
    </dsp:sp>
    <dsp:sp modelId="{CB75E6CD-9F5F-4307-86E7-89134C7B3899}">
      <dsp:nvSpPr>
        <dsp:cNvPr id="0" name=""/>
        <dsp:cNvSpPr/>
      </dsp:nvSpPr>
      <dsp:spPr>
        <a:xfrm>
          <a:off x="526405" y="3777952"/>
          <a:ext cx="1888628" cy="113317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Xuất báo cáo</a:t>
          </a:r>
          <a:endParaRPr lang="vi-VN" sz="1800" kern="1200"/>
        </a:p>
      </dsp:txBody>
      <dsp:txXfrm>
        <a:off x="559595" y="3811142"/>
        <a:ext cx="1822248" cy="10667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jp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gif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38">
            <a:extLst>
              <a:ext uri="{FF2B5EF4-FFF2-40B4-BE49-F238E27FC236}">
                <a16:creationId xmlns:a16="http://schemas.microsoft.com/office/drawing/2014/main" id="{10973084-FF8C-4EDD-A437-6AB3BCBDBBC8}"/>
              </a:ext>
            </a:extLst>
          </p:cNvPr>
          <p:cNvGrpSpPr>
            <a:grpSpLocks/>
          </p:cNvGrpSpPr>
          <p:nvPr/>
        </p:nvGrpSpPr>
        <p:grpSpPr bwMode="auto">
          <a:xfrm>
            <a:off x="-4763" y="2209800"/>
            <a:ext cx="9148763" cy="4648200"/>
            <a:chOff x="-3" y="1392"/>
            <a:chExt cx="5763" cy="2928"/>
          </a:xfrm>
        </p:grpSpPr>
        <p:sp>
          <p:nvSpPr>
            <p:cNvPr id="5" name="Rectangle 19">
              <a:extLst>
                <a:ext uri="{FF2B5EF4-FFF2-40B4-BE49-F238E27FC236}">
                  <a16:creationId xmlns:a16="http://schemas.microsoft.com/office/drawing/2014/main" id="{8812484B-CE71-48B8-A5E1-20F1686E113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" y="1428"/>
              <a:ext cx="5755" cy="2892"/>
            </a:xfrm>
            <a:prstGeom prst="rect">
              <a:avLst/>
            </a:prstGeom>
            <a:gradFill rotWithShape="1">
              <a:gsLst>
                <a:gs pos="0">
                  <a:schemeClr val="hlink"/>
                </a:gs>
                <a:gs pos="100000">
                  <a:schemeClr val="hlink">
                    <a:gamma/>
                    <a:tint val="0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grpSp>
          <p:nvGrpSpPr>
            <p:cNvPr id="6" name="Group 20">
              <a:extLst>
                <a:ext uri="{FF2B5EF4-FFF2-40B4-BE49-F238E27FC236}">
                  <a16:creationId xmlns:a16="http://schemas.microsoft.com/office/drawing/2014/main" id="{03B2493D-EF00-4908-93A6-650DCE17B0E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6" y="1403"/>
              <a:ext cx="1585" cy="2896"/>
              <a:chOff x="116" y="-3"/>
              <a:chExt cx="1585" cy="2896"/>
            </a:xfrm>
          </p:grpSpPr>
          <p:grpSp>
            <p:nvGrpSpPr>
              <p:cNvPr id="168" name="Group 21">
                <a:extLst>
                  <a:ext uri="{FF2B5EF4-FFF2-40B4-BE49-F238E27FC236}">
                    <a16:creationId xmlns:a16="http://schemas.microsoft.com/office/drawing/2014/main" id="{81BA8171-888D-4121-AC98-ECE707BCEA0F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116" y="-3"/>
                <a:ext cx="748" cy="2893"/>
                <a:chOff x="116" y="-3"/>
                <a:chExt cx="748" cy="2893"/>
              </a:xfrm>
            </p:grpSpPr>
            <p:sp>
              <p:nvSpPr>
                <p:cNvPr id="196" name="Line 22">
                  <a:extLst>
                    <a:ext uri="{FF2B5EF4-FFF2-40B4-BE49-F238E27FC236}">
                      <a16:creationId xmlns:a16="http://schemas.microsoft.com/office/drawing/2014/main" id="{C8EE9E5D-EA85-4794-80C9-9F0E6A3669D7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144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97" name="Line 23">
                  <a:extLst>
                    <a:ext uri="{FF2B5EF4-FFF2-40B4-BE49-F238E27FC236}">
                      <a16:creationId xmlns:a16="http://schemas.microsoft.com/office/drawing/2014/main" id="{190DD1FF-3672-4586-91E9-9325729E0AD1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295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98" name="Line 24">
                  <a:extLst>
                    <a:ext uri="{FF2B5EF4-FFF2-40B4-BE49-F238E27FC236}">
                      <a16:creationId xmlns:a16="http://schemas.microsoft.com/office/drawing/2014/main" id="{D7C887B1-0F92-497B-87A5-7CC5CDE51EF6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431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99" name="Line 25">
                  <a:extLst>
                    <a:ext uri="{FF2B5EF4-FFF2-40B4-BE49-F238E27FC236}">
                      <a16:creationId xmlns:a16="http://schemas.microsoft.com/office/drawing/2014/main" id="{5C0B8033-2CF9-4D37-A4D1-FEC21C74DF2D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67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200" name="Line 26">
                  <a:extLst>
                    <a:ext uri="{FF2B5EF4-FFF2-40B4-BE49-F238E27FC236}">
                      <a16:creationId xmlns:a16="http://schemas.microsoft.com/office/drawing/2014/main" id="{D3A9DE7B-53B8-47F0-9ED7-96C364139721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03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201" name="Line 27">
                  <a:extLst>
                    <a:ext uri="{FF2B5EF4-FFF2-40B4-BE49-F238E27FC236}">
                      <a16:creationId xmlns:a16="http://schemas.microsoft.com/office/drawing/2014/main" id="{8F4EB853-A086-48D9-9C31-F101B8DEB981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39" y="-3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202" name="Oval 28">
                  <a:extLst>
                    <a:ext uri="{FF2B5EF4-FFF2-40B4-BE49-F238E27FC236}">
                      <a16:creationId xmlns:a16="http://schemas.microsoft.com/office/drawing/2014/main" id="{DCD70CAF-7A17-48E3-A907-D1742B118A9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36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03" name="Oval 29">
                  <a:extLst>
                    <a:ext uri="{FF2B5EF4-FFF2-40B4-BE49-F238E27FC236}">
                      <a16:creationId xmlns:a16="http://schemas.microsoft.com/office/drawing/2014/main" id="{552A2DA4-E99A-454E-8760-5ECF775930A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774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04" name="Oval 30">
                  <a:extLst>
                    <a:ext uri="{FF2B5EF4-FFF2-40B4-BE49-F238E27FC236}">
                      <a16:creationId xmlns:a16="http://schemas.microsoft.com/office/drawing/2014/main" id="{CED55109-F426-4DD2-8178-BE574EB7CFC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9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05" name="Oval 31">
                  <a:extLst>
                    <a:ext uri="{FF2B5EF4-FFF2-40B4-BE49-F238E27FC236}">
                      <a16:creationId xmlns:a16="http://schemas.microsoft.com/office/drawing/2014/main" id="{A31C917D-AE25-4EDF-9137-11474F3E696D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77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06" name="Oval 32">
                  <a:extLst>
                    <a:ext uri="{FF2B5EF4-FFF2-40B4-BE49-F238E27FC236}">
                      <a16:creationId xmlns:a16="http://schemas.microsoft.com/office/drawing/2014/main" id="{2A8362C0-9233-4452-AA9A-BEFF0D5F242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5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07" name="Oval 33">
                  <a:extLst>
                    <a:ext uri="{FF2B5EF4-FFF2-40B4-BE49-F238E27FC236}">
                      <a16:creationId xmlns:a16="http://schemas.microsoft.com/office/drawing/2014/main" id="{43454255-536A-4065-9824-21A8DE441BF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119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08" name="Oval 34">
                  <a:extLst>
                    <a:ext uri="{FF2B5EF4-FFF2-40B4-BE49-F238E27FC236}">
                      <a16:creationId xmlns:a16="http://schemas.microsoft.com/office/drawing/2014/main" id="{8B039500-51CF-4572-906A-CC6555F3A5F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6" y="64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09" name="Oval 35">
                  <a:extLst>
                    <a:ext uri="{FF2B5EF4-FFF2-40B4-BE49-F238E27FC236}">
                      <a16:creationId xmlns:a16="http://schemas.microsoft.com/office/drawing/2014/main" id="{AE11BE34-F59C-4304-AF95-C8AB7EAB9A1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106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0" name="Oval 36">
                  <a:extLst>
                    <a:ext uri="{FF2B5EF4-FFF2-40B4-BE49-F238E27FC236}">
                      <a16:creationId xmlns:a16="http://schemas.microsoft.com/office/drawing/2014/main" id="{DB162464-1630-49AB-B1A0-02BCD826198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1451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1" name="Oval 37">
                  <a:extLst>
                    <a:ext uri="{FF2B5EF4-FFF2-40B4-BE49-F238E27FC236}">
                      <a16:creationId xmlns:a16="http://schemas.microsoft.com/office/drawing/2014/main" id="{23607AA0-7568-4AA7-9FB0-447F57BDDCA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5" y="172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2" name="Oval 38">
                  <a:extLst>
                    <a:ext uri="{FF2B5EF4-FFF2-40B4-BE49-F238E27FC236}">
                      <a16:creationId xmlns:a16="http://schemas.microsoft.com/office/drawing/2014/main" id="{C9F294A6-59E3-4FA9-B700-6908051E5FE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8" y="146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3" name="Oval 39">
                  <a:extLst>
                    <a:ext uri="{FF2B5EF4-FFF2-40B4-BE49-F238E27FC236}">
                      <a16:creationId xmlns:a16="http://schemas.microsoft.com/office/drawing/2014/main" id="{6CFC5492-EA91-4BE7-B1FD-DEE4E2A6028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1329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4" name="Oval 40">
                  <a:extLst>
                    <a:ext uri="{FF2B5EF4-FFF2-40B4-BE49-F238E27FC236}">
                      <a16:creationId xmlns:a16="http://schemas.microsoft.com/office/drawing/2014/main" id="{50EF0CF2-A957-4181-8322-A684B6625B1D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8" y="214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5" name="Oval 41">
                  <a:extLst>
                    <a:ext uri="{FF2B5EF4-FFF2-40B4-BE49-F238E27FC236}">
                      <a16:creationId xmlns:a16="http://schemas.microsoft.com/office/drawing/2014/main" id="{8D990887-217E-4D1D-9C2C-BDF878C673D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6" y="241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6" name="Oval 42">
                  <a:extLst>
                    <a:ext uri="{FF2B5EF4-FFF2-40B4-BE49-F238E27FC236}">
                      <a16:creationId xmlns:a16="http://schemas.microsoft.com/office/drawing/2014/main" id="{37E0B71A-DADE-477B-9DEA-47FC445A9C5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2" y="186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7" name="Oval 43">
                  <a:extLst>
                    <a:ext uri="{FF2B5EF4-FFF2-40B4-BE49-F238E27FC236}">
                      <a16:creationId xmlns:a16="http://schemas.microsoft.com/office/drawing/2014/main" id="{16DB78A7-4FE1-4801-BB73-E89ED7BF3C7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6" y="214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8" name="Oval 44">
                  <a:extLst>
                    <a:ext uri="{FF2B5EF4-FFF2-40B4-BE49-F238E27FC236}">
                      <a16:creationId xmlns:a16="http://schemas.microsoft.com/office/drawing/2014/main" id="{5D06465E-7B5C-4745-A7AE-00FCF7110AC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4" y="283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19" name="Oval 45">
                  <a:extLst>
                    <a:ext uri="{FF2B5EF4-FFF2-40B4-BE49-F238E27FC236}">
                      <a16:creationId xmlns:a16="http://schemas.microsoft.com/office/drawing/2014/main" id="{52821C39-3B6B-43E6-9557-FFCDB58B813A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8" y="2000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20" name="Oval 46">
                  <a:extLst>
                    <a:ext uri="{FF2B5EF4-FFF2-40B4-BE49-F238E27FC236}">
                      <a16:creationId xmlns:a16="http://schemas.microsoft.com/office/drawing/2014/main" id="{B97D1EDF-011F-4C9B-BF1A-D8F93BF07B6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72" y="256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221" name="Oval 47">
                  <a:extLst>
                    <a:ext uri="{FF2B5EF4-FFF2-40B4-BE49-F238E27FC236}">
                      <a16:creationId xmlns:a16="http://schemas.microsoft.com/office/drawing/2014/main" id="{B6DE1641-0806-4E8D-A1C8-11DECFEA61E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27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</p:grpSp>
          <p:grpSp>
            <p:nvGrpSpPr>
              <p:cNvPr id="169" name="Group 48">
                <a:extLst>
                  <a:ext uri="{FF2B5EF4-FFF2-40B4-BE49-F238E27FC236}">
                    <a16:creationId xmlns:a16="http://schemas.microsoft.com/office/drawing/2014/main" id="{7AD24161-25C1-4AE4-8401-36CA3BAA8425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953" y="0"/>
                <a:ext cx="748" cy="2893"/>
                <a:chOff x="116" y="-3"/>
                <a:chExt cx="748" cy="2893"/>
              </a:xfrm>
            </p:grpSpPr>
            <p:sp>
              <p:nvSpPr>
                <p:cNvPr id="170" name="Line 49">
                  <a:extLst>
                    <a:ext uri="{FF2B5EF4-FFF2-40B4-BE49-F238E27FC236}">
                      <a16:creationId xmlns:a16="http://schemas.microsoft.com/office/drawing/2014/main" id="{3E53249B-7BCE-42F7-9324-4320135D758B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144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71" name="Line 50">
                  <a:extLst>
                    <a:ext uri="{FF2B5EF4-FFF2-40B4-BE49-F238E27FC236}">
                      <a16:creationId xmlns:a16="http://schemas.microsoft.com/office/drawing/2014/main" id="{C80C66DD-97CC-4958-9878-B440DA622932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295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72" name="Line 51">
                  <a:extLst>
                    <a:ext uri="{FF2B5EF4-FFF2-40B4-BE49-F238E27FC236}">
                      <a16:creationId xmlns:a16="http://schemas.microsoft.com/office/drawing/2014/main" id="{B417999E-BB79-4E7F-9080-E10630A8CB45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431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73" name="Line 52">
                  <a:extLst>
                    <a:ext uri="{FF2B5EF4-FFF2-40B4-BE49-F238E27FC236}">
                      <a16:creationId xmlns:a16="http://schemas.microsoft.com/office/drawing/2014/main" id="{EC4E50BE-B0DE-4017-87DE-371FE17A0155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67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74" name="Line 53">
                  <a:extLst>
                    <a:ext uri="{FF2B5EF4-FFF2-40B4-BE49-F238E27FC236}">
                      <a16:creationId xmlns:a16="http://schemas.microsoft.com/office/drawing/2014/main" id="{6884B378-D7BE-44AC-BB29-4882DB9166C0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03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75" name="Line 54">
                  <a:extLst>
                    <a:ext uri="{FF2B5EF4-FFF2-40B4-BE49-F238E27FC236}">
                      <a16:creationId xmlns:a16="http://schemas.microsoft.com/office/drawing/2014/main" id="{7180907F-FBBA-41A7-AEFD-FF5C7B398FFF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39" y="-3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76" name="Oval 55">
                  <a:extLst>
                    <a:ext uri="{FF2B5EF4-FFF2-40B4-BE49-F238E27FC236}">
                      <a16:creationId xmlns:a16="http://schemas.microsoft.com/office/drawing/2014/main" id="{20B7A2BB-9CCE-459A-A63B-1EDF6A8A8BB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36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77" name="Oval 56">
                  <a:extLst>
                    <a:ext uri="{FF2B5EF4-FFF2-40B4-BE49-F238E27FC236}">
                      <a16:creationId xmlns:a16="http://schemas.microsoft.com/office/drawing/2014/main" id="{4C550BCE-3682-4063-8CDE-761FA6EBB52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774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78" name="Oval 57">
                  <a:extLst>
                    <a:ext uri="{FF2B5EF4-FFF2-40B4-BE49-F238E27FC236}">
                      <a16:creationId xmlns:a16="http://schemas.microsoft.com/office/drawing/2014/main" id="{598012AE-7199-479E-8125-84C0AB2F075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9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79" name="Oval 58">
                  <a:extLst>
                    <a:ext uri="{FF2B5EF4-FFF2-40B4-BE49-F238E27FC236}">
                      <a16:creationId xmlns:a16="http://schemas.microsoft.com/office/drawing/2014/main" id="{5C8CF1DB-CFB9-42DB-A78A-5F10C1C608E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77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0" name="Oval 59">
                  <a:extLst>
                    <a:ext uri="{FF2B5EF4-FFF2-40B4-BE49-F238E27FC236}">
                      <a16:creationId xmlns:a16="http://schemas.microsoft.com/office/drawing/2014/main" id="{C24FC74D-870A-4F5D-8BEF-224B688EDAA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5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1" name="Oval 60">
                  <a:extLst>
                    <a:ext uri="{FF2B5EF4-FFF2-40B4-BE49-F238E27FC236}">
                      <a16:creationId xmlns:a16="http://schemas.microsoft.com/office/drawing/2014/main" id="{BEDB87F3-9AF1-4AF6-BE45-0813E3EB03B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119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2" name="Oval 61">
                  <a:extLst>
                    <a:ext uri="{FF2B5EF4-FFF2-40B4-BE49-F238E27FC236}">
                      <a16:creationId xmlns:a16="http://schemas.microsoft.com/office/drawing/2014/main" id="{E58FA343-1019-48A9-8A40-8DBF3BC56C7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6" y="64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3" name="Oval 62">
                  <a:extLst>
                    <a:ext uri="{FF2B5EF4-FFF2-40B4-BE49-F238E27FC236}">
                      <a16:creationId xmlns:a16="http://schemas.microsoft.com/office/drawing/2014/main" id="{5AD34E1A-D101-48E8-92FE-F4561E87CFA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106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4" name="Oval 63">
                  <a:extLst>
                    <a:ext uri="{FF2B5EF4-FFF2-40B4-BE49-F238E27FC236}">
                      <a16:creationId xmlns:a16="http://schemas.microsoft.com/office/drawing/2014/main" id="{DD0DB5EB-75BC-4157-A51E-C4E984E01BD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1451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5" name="Oval 64">
                  <a:extLst>
                    <a:ext uri="{FF2B5EF4-FFF2-40B4-BE49-F238E27FC236}">
                      <a16:creationId xmlns:a16="http://schemas.microsoft.com/office/drawing/2014/main" id="{5B7D5190-8248-4752-AF4A-DCB9196C44DA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5" y="172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6" name="Oval 65">
                  <a:extLst>
                    <a:ext uri="{FF2B5EF4-FFF2-40B4-BE49-F238E27FC236}">
                      <a16:creationId xmlns:a16="http://schemas.microsoft.com/office/drawing/2014/main" id="{C3C13067-57A0-405F-BD99-6E792E38670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8" y="146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7" name="Oval 66">
                  <a:extLst>
                    <a:ext uri="{FF2B5EF4-FFF2-40B4-BE49-F238E27FC236}">
                      <a16:creationId xmlns:a16="http://schemas.microsoft.com/office/drawing/2014/main" id="{35B4BC40-6B50-4AC3-8BAD-97CDC67DEB5D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1329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8" name="Oval 67">
                  <a:extLst>
                    <a:ext uri="{FF2B5EF4-FFF2-40B4-BE49-F238E27FC236}">
                      <a16:creationId xmlns:a16="http://schemas.microsoft.com/office/drawing/2014/main" id="{D846FB71-7052-4BB4-BA11-5069A30D19D2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8" y="214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89" name="Oval 68">
                  <a:extLst>
                    <a:ext uri="{FF2B5EF4-FFF2-40B4-BE49-F238E27FC236}">
                      <a16:creationId xmlns:a16="http://schemas.microsoft.com/office/drawing/2014/main" id="{F6EC1108-0AE6-498C-87E8-DDDF3BF1CB1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6" y="241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90" name="Oval 69">
                  <a:extLst>
                    <a:ext uri="{FF2B5EF4-FFF2-40B4-BE49-F238E27FC236}">
                      <a16:creationId xmlns:a16="http://schemas.microsoft.com/office/drawing/2014/main" id="{EBDA71EA-E3DF-4543-8E2A-02862832B15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2" y="186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91" name="Oval 70">
                  <a:extLst>
                    <a:ext uri="{FF2B5EF4-FFF2-40B4-BE49-F238E27FC236}">
                      <a16:creationId xmlns:a16="http://schemas.microsoft.com/office/drawing/2014/main" id="{8D772B1F-B2FB-4808-BFF9-80ECB927F87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6" y="214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92" name="Oval 71">
                  <a:extLst>
                    <a:ext uri="{FF2B5EF4-FFF2-40B4-BE49-F238E27FC236}">
                      <a16:creationId xmlns:a16="http://schemas.microsoft.com/office/drawing/2014/main" id="{876CE5A9-2B21-446E-81CA-3B47E5DBAC6D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4" y="283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93" name="Oval 72">
                  <a:extLst>
                    <a:ext uri="{FF2B5EF4-FFF2-40B4-BE49-F238E27FC236}">
                      <a16:creationId xmlns:a16="http://schemas.microsoft.com/office/drawing/2014/main" id="{8ACCE785-BF9D-4AE8-95A1-F25DC25FAB8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8" y="2000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94" name="Oval 73">
                  <a:extLst>
                    <a:ext uri="{FF2B5EF4-FFF2-40B4-BE49-F238E27FC236}">
                      <a16:creationId xmlns:a16="http://schemas.microsoft.com/office/drawing/2014/main" id="{AAEF6DEA-9E4B-4540-90F3-2E52271D194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72" y="256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95" name="Oval 74">
                  <a:extLst>
                    <a:ext uri="{FF2B5EF4-FFF2-40B4-BE49-F238E27FC236}">
                      <a16:creationId xmlns:a16="http://schemas.microsoft.com/office/drawing/2014/main" id="{2C3D3421-AB88-4E1D-84AD-3440BBC4C83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27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</p:grpSp>
        </p:grpSp>
        <p:grpSp>
          <p:nvGrpSpPr>
            <p:cNvPr id="7" name="Group 75">
              <a:extLst>
                <a:ext uri="{FF2B5EF4-FFF2-40B4-BE49-F238E27FC236}">
                  <a16:creationId xmlns:a16="http://schemas.microsoft.com/office/drawing/2014/main" id="{252AEA63-0B89-4D02-A613-F4D4AD8A778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91" y="1406"/>
              <a:ext cx="1585" cy="2896"/>
              <a:chOff x="116" y="-3"/>
              <a:chExt cx="1585" cy="2896"/>
            </a:xfrm>
          </p:grpSpPr>
          <p:grpSp>
            <p:nvGrpSpPr>
              <p:cNvPr id="114" name="Group 76">
                <a:extLst>
                  <a:ext uri="{FF2B5EF4-FFF2-40B4-BE49-F238E27FC236}">
                    <a16:creationId xmlns:a16="http://schemas.microsoft.com/office/drawing/2014/main" id="{9FE8F05E-D2CB-4D07-BB73-BB346DA08F46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116" y="-3"/>
                <a:ext cx="748" cy="2893"/>
                <a:chOff x="116" y="-3"/>
                <a:chExt cx="748" cy="2893"/>
              </a:xfrm>
            </p:grpSpPr>
            <p:sp>
              <p:nvSpPr>
                <p:cNvPr id="142" name="Line 77">
                  <a:extLst>
                    <a:ext uri="{FF2B5EF4-FFF2-40B4-BE49-F238E27FC236}">
                      <a16:creationId xmlns:a16="http://schemas.microsoft.com/office/drawing/2014/main" id="{B12D5D6D-EFFD-42D8-8DD7-50415A2676CB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144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43" name="Line 78">
                  <a:extLst>
                    <a:ext uri="{FF2B5EF4-FFF2-40B4-BE49-F238E27FC236}">
                      <a16:creationId xmlns:a16="http://schemas.microsoft.com/office/drawing/2014/main" id="{0BA6509F-9DB9-4C6C-91EF-0F2544FBF8E1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295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44" name="Line 79">
                  <a:extLst>
                    <a:ext uri="{FF2B5EF4-FFF2-40B4-BE49-F238E27FC236}">
                      <a16:creationId xmlns:a16="http://schemas.microsoft.com/office/drawing/2014/main" id="{21A8C778-C399-4A92-9BB9-ED26D45FE50D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431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45" name="Line 80">
                  <a:extLst>
                    <a:ext uri="{FF2B5EF4-FFF2-40B4-BE49-F238E27FC236}">
                      <a16:creationId xmlns:a16="http://schemas.microsoft.com/office/drawing/2014/main" id="{E9F06E6A-B0E9-4B08-B443-5B0464F09949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67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46" name="Line 81">
                  <a:extLst>
                    <a:ext uri="{FF2B5EF4-FFF2-40B4-BE49-F238E27FC236}">
                      <a16:creationId xmlns:a16="http://schemas.microsoft.com/office/drawing/2014/main" id="{4E8B6918-4A18-4E70-90A6-BA57F492DB5B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03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47" name="Line 82">
                  <a:extLst>
                    <a:ext uri="{FF2B5EF4-FFF2-40B4-BE49-F238E27FC236}">
                      <a16:creationId xmlns:a16="http://schemas.microsoft.com/office/drawing/2014/main" id="{E942F667-9557-40CB-A820-673746FAB0D4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39" y="-3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48" name="Oval 83">
                  <a:extLst>
                    <a:ext uri="{FF2B5EF4-FFF2-40B4-BE49-F238E27FC236}">
                      <a16:creationId xmlns:a16="http://schemas.microsoft.com/office/drawing/2014/main" id="{0DA4E623-EDCB-4FF6-A118-45283E59BAE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36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49" name="Oval 84">
                  <a:extLst>
                    <a:ext uri="{FF2B5EF4-FFF2-40B4-BE49-F238E27FC236}">
                      <a16:creationId xmlns:a16="http://schemas.microsoft.com/office/drawing/2014/main" id="{F967B768-244F-4C9C-9F1E-C90C8D273C8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774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0" name="Oval 85">
                  <a:extLst>
                    <a:ext uri="{FF2B5EF4-FFF2-40B4-BE49-F238E27FC236}">
                      <a16:creationId xmlns:a16="http://schemas.microsoft.com/office/drawing/2014/main" id="{7477F9DB-AA5B-4627-9316-3C2A89EE4DD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9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1" name="Oval 86">
                  <a:extLst>
                    <a:ext uri="{FF2B5EF4-FFF2-40B4-BE49-F238E27FC236}">
                      <a16:creationId xmlns:a16="http://schemas.microsoft.com/office/drawing/2014/main" id="{DA9BDDD4-E8E2-4412-AF59-105D7C952A5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77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2" name="Oval 87">
                  <a:extLst>
                    <a:ext uri="{FF2B5EF4-FFF2-40B4-BE49-F238E27FC236}">
                      <a16:creationId xmlns:a16="http://schemas.microsoft.com/office/drawing/2014/main" id="{E7AA7EC7-CEE4-4E1B-80F1-66F00454C0B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5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3" name="Oval 88">
                  <a:extLst>
                    <a:ext uri="{FF2B5EF4-FFF2-40B4-BE49-F238E27FC236}">
                      <a16:creationId xmlns:a16="http://schemas.microsoft.com/office/drawing/2014/main" id="{E14EF8E3-0E62-4467-8105-7A7791CF3AE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119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4" name="Oval 89">
                  <a:extLst>
                    <a:ext uri="{FF2B5EF4-FFF2-40B4-BE49-F238E27FC236}">
                      <a16:creationId xmlns:a16="http://schemas.microsoft.com/office/drawing/2014/main" id="{D3D9FEF4-CD9C-4D02-BD2E-75115645C74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6" y="64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5" name="Oval 90">
                  <a:extLst>
                    <a:ext uri="{FF2B5EF4-FFF2-40B4-BE49-F238E27FC236}">
                      <a16:creationId xmlns:a16="http://schemas.microsoft.com/office/drawing/2014/main" id="{513841B3-3C30-400F-ACDA-C976A39E651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106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6" name="Oval 91">
                  <a:extLst>
                    <a:ext uri="{FF2B5EF4-FFF2-40B4-BE49-F238E27FC236}">
                      <a16:creationId xmlns:a16="http://schemas.microsoft.com/office/drawing/2014/main" id="{7A027C61-B938-44F6-88D4-737FED70B9C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1451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7" name="Oval 92">
                  <a:extLst>
                    <a:ext uri="{FF2B5EF4-FFF2-40B4-BE49-F238E27FC236}">
                      <a16:creationId xmlns:a16="http://schemas.microsoft.com/office/drawing/2014/main" id="{A3B721FA-D005-4EC3-BF9D-77AEB9D0352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5" y="172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8" name="Oval 93">
                  <a:extLst>
                    <a:ext uri="{FF2B5EF4-FFF2-40B4-BE49-F238E27FC236}">
                      <a16:creationId xmlns:a16="http://schemas.microsoft.com/office/drawing/2014/main" id="{4FB4C429-4A5A-4AEB-A749-6F265F86F93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8" y="146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59" name="Oval 94">
                  <a:extLst>
                    <a:ext uri="{FF2B5EF4-FFF2-40B4-BE49-F238E27FC236}">
                      <a16:creationId xmlns:a16="http://schemas.microsoft.com/office/drawing/2014/main" id="{BC4881CD-FF19-44E0-9C8D-1CEB727D8F4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1329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60" name="Oval 95">
                  <a:extLst>
                    <a:ext uri="{FF2B5EF4-FFF2-40B4-BE49-F238E27FC236}">
                      <a16:creationId xmlns:a16="http://schemas.microsoft.com/office/drawing/2014/main" id="{B194191E-8788-4AE5-8CC4-C9FDD045B57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8" y="214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61" name="Oval 96">
                  <a:extLst>
                    <a:ext uri="{FF2B5EF4-FFF2-40B4-BE49-F238E27FC236}">
                      <a16:creationId xmlns:a16="http://schemas.microsoft.com/office/drawing/2014/main" id="{CBE2E536-5213-4C35-AA7D-C6F1A03154F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6" y="241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62" name="Oval 97">
                  <a:extLst>
                    <a:ext uri="{FF2B5EF4-FFF2-40B4-BE49-F238E27FC236}">
                      <a16:creationId xmlns:a16="http://schemas.microsoft.com/office/drawing/2014/main" id="{F7AE1631-1769-48C2-B1D1-F4FD9989B0B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2" y="186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63" name="Oval 98">
                  <a:extLst>
                    <a:ext uri="{FF2B5EF4-FFF2-40B4-BE49-F238E27FC236}">
                      <a16:creationId xmlns:a16="http://schemas.microsoft.com/office/drawing/2014/main" id="{743A947A-BA94-4FFB-BA66-06F7696AAAD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6" y="214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64" name="Oval 99">
                  <a:extLst>
                    <a:ext uri="{FF2B5EF4-FFF2-40B4-BE49-F238E27FC236}">
                      <a16:creationId xmlns:a16="http://schemas.microsoft.com/office/drawing/2014/main" id="{27B14599-1D8A-4A19-B03A-10C36C2D84F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4" y="283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65" name="Oval 100">
                  <a:extLst>
                    <a:ext uri="{FF2B5EF4-FFF2-40B4-BE49-F238E27FC236}">
                      <a16:creationId xmlns:a16="http://schemas.microsoft.com/office/drawing/2014/main" id="{A98E8757-272F-41BC-BF76-4B2E69A378ED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8" y="2000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66" name="Oval 101">
                  <a:extLst>
                    <a:ext uri="{FF2B5EF4-FFF2-40B4-BE49-F238E27FC236}">
                      <a16:creationId xmlns:a16="http://schemas.microsoft.com/office/drawing/2014/main" id="{41406D22-B165-4529-9842-7677C4158CA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72" y="256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67" name="Oval 102">
                  <a:extLst>
                    <a:ext uri="{FF2B5EF4-FFF2-40B4-BE49-F238E27FC236}">
                      <a16:creationId xmlns:a16="http://schemas.microsoft.com/office/drawing/2014/main" id="{AA2550EC-C6C4-43A3-9CDE-A53F58F353C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27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</p:grpSp>
          <p:grpSp>
            <p:nvGrpSpPr>
              <p:cNvPr id="115" name="Group 103">
                <a:extLst>
                  <a:ext uri="{FF2B5EF4-FFF2-40B4-BE49-F238E27FC236}">
                    <a16:creationId xmlns:a16="http://schemas.microsoft.com/office/drawing/2014/main" id="{EB9D5E7B-F2FC-4C55-8F48-0AA40949D405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953" y="0"/>
                <a:ext cx="748" cy="2893"/>
                <a:chOff x="116" y="-3"/>
                <a:chExt cx="748" cy="2893"/>
              </a:xfrm>
            </p:grpSpPr>
            <p:sp>
              <p:nvSpPr>
                <p:cNvPr id="116" name="Line 104">
                  <a:extLst>
                    <a:ext uri="{FF2B5EF4-FFF2-40B4-BE49-F238E27FC236}">
                      <a16:creationId xmlns:a16="http://schemas.microsoft.com/office/drawing/2014/main" id="{893E09E3-AC42-48E1-BEB2-BFB461E90742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144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17" name="Line 105">
                  <a:extLst>
                    <a:ext uri="{FF2B5EF4-FFF2-40B4-BE49-F238E27FC236}">
                      <a16:creationId xmlns:a16="http://schemas.microsoft.com/office/drawing/2014/main" id="{C58A56DC-9443-41CC-A4F7-029F75B5B730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295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18" name="Line 106">
                  <a:extLst>
                    <a:ext uri="{FF2B5EF4-FFF2-40B4-BE49-F238E27FC236}">
                      <a16:creationId xmlns:a16="http://schemas.microsoft.com/office/drawing/2014/main" id="{2B48DB2A-215C-4191-B96E-375091DD96AF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431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19" name="Line 107">
                  <a:extLst>
                    <a:ext uri="{FF2B5EF4-FFF2-40B4-BE49-F238E27FC236}">
                      <a16:creationId xmlns:a16="http://schemas.microsoft.com/office/drawing/2014/main" id="{A72A9640-B0B3-42CC-8B9C-7DC6016B6C75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67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20" name="Line 108">
                  <a:extLst>
                    <a:ext uri="{FF2B5EF4-FFF2-40B4-BE49-F238E27FC236}">
                      <a16:creationId xmlns:a16="http://schemas.microsoft.com/office/drawing/2014/main" id="{9592AFF8-4B57-4770-AA92-8ABB5DD31B88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03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21" name="Line 109">
                  <a:extLst>
                    <a:ext uri="{FF2B5EF4-FFF2-40B4-BE49-F238E27FC236}">
                      <a16:creationId xmlns:a16="http://schemas.microsoft.com/office/drawing/2014/main" id="{5981E90B-8CC9-44B6-B4A3-15FEC145A788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39" y="-3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122" name="Oval 110">
                  <a:extLst>
                    <a:ext uri="{FF2B5EF4-FFF2-40B4-BE49-F238E27FC236}">
                      <a16:creationId xmlns:a16="http://schemas.microsoft.com/office/drawing/2014/main" id="{DAD08593-E707-4C3C-8C97-4580EDDF1CD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36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23" name="Oval 111">
                  <a:extLst>
                    <a:ext uri="{FF2B5EF4-FFF2-40B4-BE49-F238E27FC236}">
                      <a16:creationId xmlns:a16="http://schemas.microsoft.com/office/drawing/2014/main" id="{D34D3C7D-BD5D-44B1-86CD-8C122D01693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774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24" name="Oval 112">
                  <a:extLst>
                    <a:ext uri="{FF2B5EF4-FFF2-40B4-BE49-F238E27FC236}">
                      <a16:creationId xmlns:a16="http://schemas.microsoft.com/office/drawing/2014/main" id="{6EF582A1-2F4A-40E2-8667-E7F52495C4C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9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25" name="Oval 113">
                  <a:extLst>
                    <a:ext uri="{FF2B5EF4-FFF2-40B4-BE49-F238E27FC236}">
                      <a16:creationId xmlns:a16="http://schemas.microsoft.com/office/drawing/2014/main" id="{E1E4928A-037F-4122-9A62-F0623F7FA42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77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26" name="Oval 114">
                  <a:extLst>
                    <a:ext uri="{FF2B5EF4-FFF2-40B4-BE49-F238E27FC236}">
                      <a16:creationId xmlns:a16="http://schemas.microsoft.com/office/drawing/2014/main" id="{6779D632-9DE5-4824-8944-DF5AF2A93CF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5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27" name="Oval 115">
                  <a:extLst>
                    <a:ext uri="{FF2B5EF4-FFF2-40B4-BE49-F238E27FC236}">
                      <a16:creationId xmlns:a16="http://schemas.microsoft.com/office/drawing/2014/main" id="{BCD4BE83-0627-4187-8385-ABC2297CE55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119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28" name="Oval 116">
                  <a:extLst>
                    <a:ext uri="{FF2B5EF4-FFF2-40B4-BE49-F238E27FC236}">
                      <a16:creationId xmlns:a16="http://schemas.microsoft.com/office/drawing/2014/main" id="{C82AC734-696C-4F10-8375-D2E127C890AC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6" y="64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29" name="Oval 117">
                  <a:extLst>
                    <a:ext uri="{FF2B5EF4-FFF2-40B4-BE49-F238E27FC236}">
                      <a16:creationId xmlns:a16="http://schemas.microsoft.com/office/drawing/2014/main" id="{CB7333D5-9276-4ECA-B355-D20CD044EB8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106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0" name="Oval 118">
                  <a:extLst>
                    <a:ext uri="{FF2B5EF4-FFF2-40B4-BE49-F238E27FC236}">
                      <a16:creationId xmlns:a16="http://schemas.microsoft.com/office/drawing/2014/main" id="{F0CB1293-39C4-4D4C-839B-219AACD70EAA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1451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1" name="Oval 119">
                  <a:extLst>
                    <a:ext uri="{FF2B5EF4-FFF2-40B4-BE49-F238E27FC236}">
                      <a16:creationId xmlns:a16="http://schemas.microsoft.com/office/drawing/2014/main" id="{80F0F647-8339-41DC-878C-FAB9E9AA45D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5" y="172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2" name="Oval 120">
                  <a:extLst>
                    <a:ext uri="{FF2B5EF4-FFF2-40B4-BE49-F238E27FC236}">
                      <a16:creationId xmlns:a16="http://schemas.microsoft.com/office/drawing/2014/main" id="{2C7FAA7C-7958-478E-B588-F3E5B8757052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8" y="146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3" name="Oval 121">
                  <a:extLst>
                    <a:ext uri="{FF2B5EF4-FFF2-40B4-BE49-F238E27FC236}">
                      <a16:creationId xmlns:a16="http://schemas.microsoft.com/office/drawing/2014/main" id="{933991AF-2A8B-4B59-BDF8-08FE18EFDAF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1329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4" name="Oval 122">
                  <a:extLst>
                    <a:ext uri="{FF2B5EF4-FFF2-40B4-BE49-F238E27FC236}">
                      <a16:creationId xmlns:a16="http://schemas.microsoft.com/office/drawing/2014/main" id="{010AAA25-A8F2-4C9E-B24D-124E1BAB2522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8" y="214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5" name="Oval 123">
                  <a:extLst>
                    <a:ext uri="{FF2B5EF4-FFF2-40B4-BE49-F238E27FC236}">
                      <a16:creationId xmlns:a16="http://schemas.microsoft.com/office/drawing/2014/main" id="{7BF966CF-9063-45C6-B4C2-190E6605CE9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6" y="241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6" name="Oval 124">
                  <a:extLst>
                    <a:ext uri="{FF2B5EF4-FFF2-40B4-BE49-F238E27FC236}">
                      <a16:creationId xmlns:a16="http://schemas.microsoft.com/office/drawing/2014/main" id="{C259678C-383A-4BD7-8AB9-F50C978AF78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2" y="186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7" name="Oval 125">
                  <a:extLst>
                    <a:ext uri="{FF2B5EF4-FFF2-40B4-BE49-F238E27FC236}">
                      <a16:creationId xmlns:a16="http://schemas.microsoft.com/office/drawing/2014/main" id="{87609431-D230-416C-B251-A8985BC3EE9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6" y="214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8" name="Oval 126">
                  <a:extLst>
                    <a:ext uri="{FF2B5EF4-FFF2-40B4-BE49-F238E27FC236}">
                      <a16:creationId xmlns:a16="http://schemas.microsoft.com/office/drawing/2014/main" id="{6425F825-6160-40B1-B471-FE31D0A54B7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4" y="283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39" name="Oval 127">
                  <a:extLst>
                    <a:ext uri="{FF2B5EF4-FFF2-40B4-BE49-F238E27FC236}">
                      <a16:creationId xmlns:a16="http://schemas.microsoft.com/office/drawing/2014/main" id="{EFBC049D-0766-4C78-A425-748F00BD52A1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8" y="2000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40" name="Oval 128">
                  <a:extLst>
                    <a:ext uri="{FF2B5EF4-FFF2-40B4-BE49-F238E27FC236}">
                      <a16:creationId xmlns:a16="http://schemas.microsoft.com/office/drawing/2014/main" id="{42F1822E-ED88-47EB-A23E-6AC3DFC181B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72" y="256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41" name="Oval 129">
                  <a:extLst>
                    <a:ext uri="{FF2B5EF4-FFF2-40B4-BE49-F238E27FC236}">
                      <a16:creationId xmlns:a16="http://schemas.microsoft.com/office/drawing/2014/main" id="{5A862B04-F3CB-4754-A915-01FC4807B7E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27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</p:grpSp>
        </p:grpSp>
        <p:grpSp>
          <p:nvGrpSpPr>
            <p:cNvPr id="8" name="Group 130">
              <a:extLst>
                <a:ext uri="{FF2B5EF4-FFF2-40B4-BE49-F238E27FC236}">
                  <a16:creationId xmlns:a16="http://schemas.microsoft.com/office/drawing/2014/main" id="{0B02C3F5-E4B1-4D45-8F17-6E10A57AA40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70" y="1406"/>
              <a:ext cx="1585" cy="2896"/>
              <a:chOff x="116" y="-3"/>
              <a:chExt cx="1585" cy="2896"/>
            </a:xfrm>
          </p:grpSpPr>
          <p:grpSp>
            <p:nvGrpSpPr>
              <p:cNvPr id="60" name="Group 131">
                <a:extLst>
                  <a:ext uri="{FF2B5EF4-FFF2-40B4-BE49-F238E27FC236}">
                    <a16:creationId xmlns:a16="http://schemas.microsoft.com/office/drawing/2014/main" id="{97CCC54E-95C4-4028-B1D1-4BC05987544A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116" y="-3"/>
                <a:ext cx="748" cy="2893"/>
                <a:chOff x="116" y="-3"/>
                <a:chExt cx="748" cy="2893"/>
              </a:xfrm>
            </p:grpSpPr>
            <p:sp>
              <p:nvSpPr>
                <p:cNvPr id="88" name="Line 132">
                  <a:extLst>
                    <a:ext uri="{FF2B5EF4-FFF2-40B4-BE49-F238E27FC236}">
                      <a16:creationId xmlns:a16="http://schemas.microsoft.com/office/drawing/2014/main" id="{112BF47A-295C-401D-AAF5-8E7574C35C0E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144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89" name="Line 133">
                  <a:extLst>
                    <a:ext uri="{FF2B5EF4-FFF2-40B4-BE49-F238E27FC236}">
                      <a16:creationId xmlns:a16="http://schemas.microsoft.com/office/drawing/2014/main" id="{960A4C8D-AEAA-49AC-9497-11395B6F1385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295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90" name="Line 134">
                  <a:extLst>
                    <a:ext uri="{FF2B5EF4-FFF2-40B4-BE49-F238E27FC236}">
                      <a16:creationId xmlns:a16="http://schemas.microsoft.com/office/drawing/2014/main" id="{7F292D91-961F-40F6-931B-6231AF8178F1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431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91" name="Line 135">
                  <a:extLst>
                    <a:ext uri="{FF2B5EF4-FFF2-40B4-BE49-F238E27FC236}">
                      <a16:creationId xmlns:a16="http://schemas.microsoft.com/office/drawing/2014/main" id="{1DEF2440-A2D7-4959-8BBE-3B16A98FC8CE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67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92" name="Line 136">
                  <a:extLst>
                    <a:ext uri="{FF2B5EF4-FFF2-40B4-BE49-F238E27FC236}">
                      <a16:creationId xmlns:a16="http://schemas.microsoft.com/office/drawing/2014/main" id="{4D644C08-1FBD-420E-9110-28E5374BE880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03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93" name="Line 137">
                  <a:extLst>
                    <a:ext uri="{FF2B5EF4-FFF2-40B4-BE49-F238E27FC236}">
                      <a16:creationId xmlns:a16="http://schemas.microsoft.com/office/drawing/2014/main" id="{E3C8FBF0-39A5-44D6-AD45-3BF97CEE383D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39" y="-3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94" name="Oval 138">
                  <a:extLst>
                    <a:ext uri="{FF2B5EF4-FFF2-40B4-BE49-F238E27FC236}">
                      <a16:creationId xmlns:a16="http://schemas.microsoft.com/office/drawing/2014/main" id="{D0E239C5-C31D-4D60-B14E-67351A07987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36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95" name="Oval 139">
                  <a:extLst>
                    <a:ext uri="{FF2B5EF4-FFF2-40B4-BE49-F238E27FC236}">
                      <a16:creationId xmlns:a16="http://schemas.microsoft.com/office/drawing/2014/main" id="{AF650276-DEE8-4EA1-9BAD-5D0E1054F06A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774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96" name="Oval 140">
                  <a:extLst>
                    <a:ext uri="{FF2B5EF4-FFF2-40B4-BE49-F238E27FC236}">
                      <a16:creationId xmlns:a16="http://schemas.microsoft.com/office/drawing/2014/main" id="{2271507F-DEB6-4DC0-91A7-9F06AF661DC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9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97" name="Oval 141">
                  <a:extLst>
                    <a:ext uri="{FF2B5EF4-FFF2-40B4-BE49-F238E27FC236}">
                      <a16:creationId xmlns:a16="http://schemas.microsoft.com/office/drawing/2014/main" id="{A721B094-BDA5-403D-98ED-6D7E73058DE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77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98" name="Oval 142">
                  <a:extLst>
                    <a:ext uri="{FF2B5EF4-FFF2-40B4-BE49-F238E27FC236}">
                      <a16:creationId xmlns:a16="http://schemas.microsoft.com/office/drawing/2014/main" id="{2D09B498-5114-4A16-A9DE-DD9E63891D8D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5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99" name="Oval 143">
                  <a:extLst>
                    <a:ext uri="{FF2B5EF4-FFF2-40B4-BE49-F238E27FC236}">
                      <a16:creationId xmlns:a16="http://schemas.microsoft.com/office/drawing/2014/main" id="{62B25D2D-577C-402D-B6AC-655F2C67870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119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0" name="Oval 144">
                  <a:extLst>
                    <a:ext uri="{FF2B5EF4-FFF2-40B4-BE49-F238E27FC236}">
                      <a16:creationId xmlns:a16="http://schemas.microsoft.com/office/drawing/2014/main" id="{AB51F036-A2D3-4C3B-8904-A131E3D35F8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6" y="64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1" name="Oval 145">
                  <a:extLst>
                    <a:ext uri="{FF2B5EF4-FFF2-40B4-BE49-F238E27FC236}">
                      <a16:creationId xmlns:a16="http://schemas.microsoft.com/office/drawing/2014/main" id="{2700D34D-7F75-4ADC-A066-C39BEFDC0BF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106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2" name="Oval 146">
                  <a:extLst>
                    <a:ext uri="{FF2B5EF4-FFF2-40B4-BE49-F238E27FC236}">
                      <a16:creationId xmlns:a16="http://schemas.microsoft.com/office/drawing/2014/main" id="{364BB8F6-A44A-4809-A4FB-0532775DAFD6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1451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3" name="Oval 147">
                  <a:extLst>
                    <a:ext uri="{FF2B5EF4-FFF2-40B4-BE49-F238E27FC236}">
                      <a16:creationId xmlns:a16="http://schemas.microsoft.com/office/drawing/2014/main" id="{428EB101-0829-4B02-9937-3BE28717B2B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5" y="172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4" name="Oval 148">
                  <a:extLst>
                    <a:ext uri="{FF2B5EF4-FFF2-40B4-BE49-F238E27FC236}">
                      <a16:creationId xmlns:a16="http://schemas.microsoft.com/office/drawing/2014/main" id="{E65C7611-0AA0-4D33-8AF4-ADBDB022D64D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8" y="146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5" name="Oval 149">
                  <a:extLst>
                    <a:ext uri="{FF2B5EF4-FFF2-40B4-BE49-F238E27FC236}">
                      <a16:creationId xmlns:a16="http://schemas.microsoft.com/office/drawing/2014/main" id="{1A12D1B5-8AA2-4166-9214-195D8A3C47D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1329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6" name="Oval 150">
                  <a:extLst>
                    <a:ext uri="{FF2B5EF4-FFF2-40B4-BE49-F238E27FC236}">
                      <a16:creationId xmlns:a16="http://schemas.microsoft.com/office/drawing/2014/main" id="{81384E78-BCCC-4B16-891D-1FD4002A1A4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8" y="214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7" name="Oval 151">
                  <a:extLst>
                    <a:ext uri="{FF2B5EF4-FFF2-40B4-BE49-F238E27FC236}">
                      <a16:creationId xmlns:a16="http://schemas.microsoft.com/office/drawing/2014/main" id="{6C528025-2B55-4736-8060-397E84CC125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6" y="241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8" name="Oval 152">
                  <a:extLst>
                    <a:ext uri="{FF2B5EF4-FFF2-40B4-BE49-F238E27FC236}">
                      <a16:creationId xmlns:a16="http://schemas.microsoft.com/office/drawing/2014/main" id="{B9B606AC-BDF8-465E-8C9E-BF5C16CE2BF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2" y="186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09" name="Oval 153">
                  <a:extLst>
                    <a:ext uri="{FF2B5EF4-FFF2-40B4-BE49-F238E27FC236}">
                      <a16:creationId xmlns:a16="http://schemas.microsoft.com/office/drawing/2014/main" id="{913F77B2-2F97-485D-B208-79F46EE60A72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6" y="214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10" name="Oval 154">
                  <a:extLst>
                    <a:ext uri="{FF2B5EF4-FFF2-40B4-BE49-F238E27FC236}">
                      <a16:creationId xmlns:a16="http://schemas.microsoft.com/office/drawing/2014/main" id="{9F246F75-F06F-4F02-A931-EACB8DC7E68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4" y="283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11" name="Oval 155">
                  <a:extLst>
                    <a:ext uri="{FF2B5EF4-FFF2-40B4-BE49-F238E27FC236}">
                      <a16:creationId xmlns:a16="http://schemas.microsoft.com/office/drawing/2014/main" id="{BE89FA2D-4E26-43FB-B5A6-010E9809DA6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8" y="2000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12" name="Oval 156">
                  <a:extLst>
                    <a:ext uri="{FF2B5EF4-FFF2-40B4-BE49-F238E27FC236}">
                      <a16:creationId xmlns:a16="http://schemas.microsoft.com/office/drawing/2014/main" id="{8886E212-CE9E-4991-97BA-4E478D20EC8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72" y="256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113" name="Oval 157">
                  <a:extLst>
                    <a:ext uri="{FF2B5EF4-FFF2-40B4-BE49-F238E27FC236}">
                      <a16:creationId xmlns:a16="http://schemas.microsoft.com/office/drawing/2014/main" id="{AAC7AE6C-B756-41C8-9739-FDBBDDB652E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27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</p:grpSp>
          <p:grpSp>
            <p:nvGrpSpPr>
              <p:cNvPr id="61" name="Group 158">
                <a:extLst>
                  <a:ext uri="{FF2B5EF4-FFF2-40B4-BE49-F238E27FC236}">
                    <a16:creationId xmlns:a16="http://schemas.microsoft.com/office/drawing/2014/main" id="{54F64E64-2148-437F-823D-7CA2E1279059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953" y="0"/>
                <a:ext cx="748" cy="2893"/>
                <a:chOff x="116" y="-3"/>
                <a:chExt cx="748" cy="2893"/>
              </a:xfrm>
            </p:grpSpPr>
            <p:sp>
              <p:nvSpPr>
                <p:cNvPr id="62" name="Line 159">
                  <a:extLst>
                    <a:ext uri="{FF2B5EF4-FFF2-40B4-BE49-F238E27FC236}">
                      <a16:creationId xmlns:a16="http://schemas.microsoft.com/office/drawing/2014/main" id="{8EAF46E5-C642-4206-822F-5B62592726D2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144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63" name="Line 160">
                  <a:extLst>
                    <a:ext uri="{FF2B5EF4-FFF2-40B4-BE49-F238E27FC236}">
                      <a16:creationId xmlns:a16="http://schemas.microsoft.com/office/drawing/2014/main" id="{0A082043-3ECD-4D38-A29F-FBC30DD88070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295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64" name="Line 161">
                  <a:extLst>
                    <a:ext uri="{FF2B5EF4-FFF2-40B4-BE49-F238E27FC236}">
                      <a16:creationId xmlns:a16="http://schemas.microsoft.com/office/drawing/2014/main" id="{48D9E4EB-14EE-46AB-988D-1C7807244D78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431" y="0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65" name="Line 162">
                  <a:extLst>
                    <a:ext uri="{FF2B5EF4-FFF2-40B4-BE49-F238E27FC236}">
                      <a16:creationId xmlns:a16="http://schemas.microsoft.com/office/drawing/2014/main" id="{2FCC49F3-2130-4AE7-A3C8-3B6858FACBBC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67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66" name="Line 163">
                  <a:extLst>
                    <a:ext uri="{FF2B5EF4-FFF2-40B4-BE49-F238E27FC236}">
                      <a16:creationId xmlns:a16="http://schemas.microsoft.com/office/drawing/2014/main" id="{F81E5F9A-8D31-4FA0-BB03-C570AD1DEFC9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03" y="4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67" name="Line 164">
                  <a:extLst>
                    <a:ext uri="{FF2B5EF4-FFF2-40B4-BE49-F238E27FC236}">
                      <a16:creationId xmlns:a16="http://schemas.microsoft.com/office/drawing/2014/main" id="{7CB9A057-1804-4920-942C-0E4541B4C55E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39" y="-3"/>
                  <a:ext cx="0" cy="2886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68" name="Oval 165">
                  <a:extLst>
                    <a:ext uri="{FF2B5EF4-FFF2-40B4-BE49-F238E27FC236}">
                      <a16:creationId xmlns:a16="http://schemas.microsoft.com/office/drawing/2014/main" id="{12BEC9CC-A619-4508-8E25-A797C51F800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36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69" name="Oval 166">
                  <a:extLst>
                    <a:ext uri="{FF2B5EF4-FFF2-40B4-BE49-F238E27FC236}">
                      <a16:creationId xmlns:a16="http://schemas.microsoft.com/office/drawing/2014/main" id="{FEC35522-1DD3-4428-944B-08EC76BB6E47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774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0" name="Oval 167">
                  <a:extLst>
                    <a:ext uri="{FF2B5EF4-FFF2-40B4-BE49-F238E27FC236}">
                      <a16:creationId xmlns:a16="http://schemas.microsoft.com/office/drawing/2014/main" id="{FB378CE7-DA27-480C-9383-B54544EE5C64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9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1" name="Oval 168">
                  <a:extLst>
                    <a:ext uri="{FF2B5EF4-FFF2-40B4-BE49-F238E27FC236}">
                      <a16:creationId xmlns:a16="http://schemas.microsoft.com/office/drawing/2014/main" id="{76EBBA2F-0203-4866-911D-1C2E018A786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10" y="77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2" name="Oval 169">
                  <a:extLst>
                    <a:ext uri="{FF2B5EF4-FFF2-40B4-BE49-F238E27FC236}">
                      <a16:creationId xmlns:a16="http://schemas.microsoft.com/office/drawing/2014/main" id="{73CCDAED-06ED-4775-A039-D6BECB63C88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5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3" name="Oval 170">
                  <a:extLst>
                    <a:ext uri="{FF2B5EF4-FFF2-40B4-BE49-F238E27FC236}">
                      <a16:creationId xmlns:a16="http://schemas.microsoft.com/office/drawing/2014/main" id="{E279D38F-39A0-4399-9909-EF24F895210F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0" y="119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4" name="Oval 171">
                  <a:extLst>
                    <a:ext uri="{FF2B5EF4-FFF2-40B4-BE49-F238E27FC236}">
                      <a16:creationId xmlns:a16="http://schemas.microsoft.com/office/drawing/2014/main" id="{3210AE63-2B8B-4D89-BD6C-39AD45FBF4D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6" y="64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5" name="Oval 172">
                  <a:extLst>
                    <a:ext uri="{FF2B5EF4-FFF2-40B4-BE49-F238E27FC236}">
                      <a16:creationId xmlns:a16="http://schemas.microsoft.com/office/drawing/2014/main" id="{13188BC2-0646-4D03-93B7-A8690EA29EE2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2" y="106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6" name="Oval 173">
                  <a:extLst>
                    <a:ext uri="{FF2B5EF4-FFF2-40B4-BE49-F238E27FC236}">
                      <a16:creationId xmlns:a16="http://schemas.microsoft.com/office/drawing/2014/main" id="{0ED0A722-0747-4AEE-881F-26EB1E2D370A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0" y="1451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7" name="Oval 174">
                  <a:extLst>
                    <a:ext uri="{FF2B5EF4-FFF2-40B4-BE49-F238E27FC236}">
                      <a16:creationId xmlns:a16="http://schemas.microsoft.com/office/drawing/2014/main" id="{A70DCED8-A1C5-4784-AF77-51BF36F5D09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25" y="172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8" name="Oval 175">
                  <a:extLst>
                    <a:ext uri="{FF2B5EF4-FFF2-40B4-BE49-F238E27FC236}">
                      <a16:creationId xmlns:a16="http://schemas.microsoft.com/office/drawing/2014/main" id="{6890F32E-A823-4F61-BD1A-CBBCAAC04685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8" y="146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79" name="Oval 176">
                  <a:extLst>
                    <a:ext uri="{FF2B5EF4-FFF2-40B4-BE49-F238E27FC236}">
                      <a16:creationId xmlns:a16="http://schemas.microsoft.com/office/drawing/2014/main" id="{9C9C4C8D-FB46-4250-BAC1-32042736244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1329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80" name="Oval 177">
                  <a:extLst>
                    <a:ext uri="{FF2B5EF4-FFF2-40B4-BE49-F238E27FC236}">
                      <a16:creationId xmlns:a16="http://schemas.microsoft.com/office/drawing/2014/main" id="{F22396FA-1EB4-4E37-9298-9B26FAE15648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8" y="214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81" name="Oval 178">
                  <a:extLst>
                    <a:ext uri="{FF2B5EF4-FFF2-40B4-BE49-F238E27FC236}">
                      <a16:creationId xmlns:a16="http://schemas.microsoft.com/office/drawing/2014/main" id="{7A16CB97-1D2F-47BE-BCBE-128C9FE1327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116" y="241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82" name="Oval 179">
                  <a:extLst>
                    <a:ext uri="{FF2B5EF4-FFF2-40B4-BE49-F238E27FC236}">
                      <a16:creationId xmlns:a16="http://schemas.microsoft.com/office/drawing/2014/main" id="{1373C67B-760B-4793-9E99-0B98C9DA6EE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82" y="1865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83" name="Oval 180">
                  <a:extLst>
                    <a:ext uri="{FF2B5EF4-FFF2-40B4-BE49-F238E27FC236}">
                      <a16:creationId xmlns:a16="http://schemas.microsoft.com/office/drawing/2014/main" id="{C9ABB0BA-971B-4084-B234-0EF6A2B9DDF9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6" y="2147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84" name="Oval 181">
                  <a:extLst>
                    <a:ext uri="{FF2B5EF4-FFF2-40B4-BE49-F238E27FC236}">
                      <a16:creationId xmlns:a16="http://schemas.microsoft.com/office/drawing/2014/main" id="{3A210CD5-089D-43AE-AA55-25E551623BAE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404" y="2832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85" name="Oval 182">
                  <a:extLst>
                    <a:ext uri="{FF2B5EF4-FFF2-40B4-BE49-F238E27FC236}">
                      <a16:creationId xmlns:a16="http://schemas.microsoft.com/office/drawing/2014/main" id="{BB88659F-2539-4C1B-88FE-8FFF7B3DB1E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18" y="2000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86" name="Oval 183">
                  <a:extLst>
                    <a:ext uri="{FF2B5EF4-FFF2-40B4-BE49-F238E27FC236}">
                      <a16:creationId xmlns:a16="http://schemas.microsoft.com/office/drawing/2014/main" id="{CD85B25A-5EB2-42F2-BD6F-33C7E73D4210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672" y="2568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  <p:sp>
              <p:nvSpPr>
                <p:cNvPr id="87" name="Oval 184">
                  <a:extLst>
                    <a:ext uri="{FF2B5EF4-FFF2-40B4-BE49-F238E27FC236}">
                      <a16:creationId xmlns:a16="http://schemas.microsoft.com/office/drawing/2014/main" id="{488148E3-EB24-43A6-890B-33A5C500956A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gray">
                <a:xfrm>
                  <a:off x="820" y="2706"/>
                  <a:ext cx="44" cy="44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round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>
                  <a:lvl1pPr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eaLnBrk="1" hangingPunct="1">
                    <a:defRPr/>
                  </a:pPr>
                  <a:endParaRPr lang="en-US"/>
                </a:p>
              </p:txBody>
            </p:sp>
          </p:grpSp>
        </p:grpSp>
        <p:sp>
          <p:nvSpPr>
            <p:cNvPr id="9" name="Line 185">
              <a:extLst>
                <a:ext uri="{FF2B5EF4-FFF2-40B4-BE49-F238E27FC236}">
                  <a16:creationId xmlns:a16="http://schemas.microsoft.com/office/drawing/2014/main" id="{FFB577D2-E76B-4198-AE48-36094271E55E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5173" y="1412"/>
              <a:ext cx="0" cy="2886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" name="Line 186">
              <a:extLst>
                <a:ext uri="{FF2B5EF4-FFF2-40B4-BE49-F238E27FC236}">
                  <a16:creationId xmlns:a16="http://schemas.microsoft.com/office/drawing/2014/main" id="{7EA75570-0F5A-4767-942C-6D4C514BB2A4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5324" y="1412"/>
              <a:ext cx="0" cy="2886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1" name="Line 187">
              <a:extLst>
                <a:ext uri="{FF2B5EF4-FFF2-40B4-BE49-F238E27FC236}">
                  <a16:creationId xmlns:a16="http://schemas.microsoft.com/office/drawing/2014/main" id="{A0845C5D-3C3E-47BC-9FDC-32C5AF51423B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5460" y="1412"/>
              <a:ext cx="0" cy="2886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2" name="Line 188">
              <a:extLst>
                <a:ext uri="{FF2B5EF4-FFF2-40B4-BE49-F238E27FC236}">
                  <a16:creationId xmlns:a16="http://schemas.microsoft.com/office/drawing/2014/main" id="{5DBBC2B5-BF0E-4BCF-A377-DE944BF29F70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5596" y="1416"/>
              <a:ext cx="0" cy="2886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3" name="Line 189">
              <a:extLst>
                <a:ext uri="{FF2B5EF4-FFF2-40B4-BE49-F238E27FC236}">
                  <a16:creationId xmlns:a16="http://schemas.microsoft.com/office/drawing/2014/main" id="{E3020A97-2DD5-4CE5-9C49-D064718965A2}"/>
                </a:ext>
              </a:extLst>
            </p:cNvPr>
            <p:cNvSpPr>
              <a:spLocks noChangeShapeType="1"/>
            </p:cNvSpPr>
            <p:nvPr/>
          </p:nvSpPr>
          <p:spPr bwMode="gray">
            <a:xfrm>
              <a:off x="5732" y="1416"/>
              <a:ext cx="0" cy="2886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grpSp>
          <p:nvGrpSpPr>
            <p:cNvPr id="14" name="Group 190">
              <a:extLst>
                <a:ext uri="{FF2B5EF4-FFF2-40B4-BE49-F238E27FC236}">
                  <a16:creationId xmlns:a16="http://schemas.microsoft.com/office/drawing/2014/main" id="{DAD21054-B578-4D54-84F0-0EF16FC7032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-3" y="1465"/>
              <a:ext cx="5763" cy="2778"/>
              <a:chOff x="-3" y="1510"/>
              <a:chExt cx="5763" cy="2778"/>
            </a:xfrm>
          </p:grpSpPr>
          <p:grpSp>
            <p:nvGrpSpPr>
              <p:cNvPr id="16" name="Group 191">
                <a:extLst>
                  <a:ext uri="{FF2B5EF4-FFF2-40B4-BE49-F238E27FC236}">
                    <a16:creationId xmlns:a16="http://schemas.microsoft.com/office/drawing/2014/main" id="{AAA5568A-63B0-4E99-B8D7-1CD620F434D4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-1" y="1525"/>
                <a:ext cx="5758" cy="272"/>
                <a:chOff x="5" y="119"/>
                <a:chExt cx="5763" cy="272"/>
              </a:xfrm>
            </p:grpSpPr>
            <p:sp>
              <p:nvSpPr>
                <p:cNvPr id="57" name="Line 192">
                  <a:extLst>
                    <a:ext uri="{FF2B5EF4-FFF2-40B4-BE49-F238E27FC236}">
                      <a16:creationId xmlns:a16="http://schemas.microsoft.com/office/drawing/2014/main" id="{76D5E470-A998-4497-9B65-9DE205F5A7F1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" y="119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58" name="Line 193">
                  <a:extLst>
                    <a:ext uri="{FF2B5EF4-FFF2-40B4-BE49-F238E27FC236}">
                      <a16:creationId xmlns:a16="http://schemas.microsoft.com/office/drawing/2014/main" id="{155F303F-2417-4718-8F26-28CBDAF17FA1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" y="255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59" name="Line 194">
                  <a:extLst>
                    <a:ext uri="{FF2B5EF4-FFF2-40B4-BE49-F238E27FC236}">
                      <a16:creationId xmlns:a16="http://schemas.microsoft.com/office/drawing/2014/main" id="{D28CEC6E-9BA3-4547-8492-5ED7BFEFE1C0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" y="391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</p:grpSp>
          <p:grpSp>
            <p:nvGrpSpPr>
              <p:cNvPr id="17" name="Group 195">
                <a:extLst>
                  <a:ext uri="{FF2B5EF4-FFF2-40B4-BE49-F238E27FC236}">
                    <a16:creationId xmlns:a16="http://schemas.microsoft.com/office/drawing/2014/main" id="{FF9065D7-8410-46C0-8D0E-FE61484798A1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2" y="1933"/>
                <a:ext cx="5758" cy="272"/>
                <a:chOff x="5" y="119"/>
                <a:chExt cx="5763" cy="272"/>
              </a:xfrm>
            </p:grpSpPr>
            <p:sp>
              <p:nvSpPr>
                <p:cNvPr id="54" name="Line 196">
                  <a:extLst>
                    <a:ext uri="{FF2B5EF4-FFF2-40B4-BE49-F238E27FC236}">
                      <a16:creationId xmlns:a16="http://schemas.microsoft.com/office/drawing/2014/main" id="{1BF81992-047E-4B30-B3F9-B059F09BD5F2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" y="119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55" name="Line 197">
                  <a:extLst>
                    <a:ext uri="{FF2B5EF4-FFF2-40B4-BE49-F238E27FC236}">
                      <a16:creationId xmlns:a16="http://schemas.microsoft.com/office/drawing/2014/main" id="{8E8C05E2-5AB1-4B0A-9DA9-9834BA0C5764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" y="255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56" name="Line 198">
                  <a:extLst>
                    <a:ext uri="{FF2B5EF4-FFF2-40B4-BE49-F238E27FC236}">
                      <a16:creationId xmlns:a16="http://schemas.microsoft.com/office/drawing/2014/main" id="{03FBC7F5-FD66-4A8F-9D98-4722899D23BD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" y="391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</p:grpSp>
          <p:grpSp>
            <p:nvGrpSpPr>
              <p:cNvPr id="18" name="Group 199">
                <a:extLst>
                  <a:ext uri="{FF2B5EF4-FFF2-40B4-BE49-F238E27FC236}">
                    <a16:creationId xmlns:a16="http://schemas.microsoft.com/office/drawing/2014/main" id="{00963839-B211-45A9-9606-A52CE8436B3D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-2" y="2352"/>
                <a:ext cx="5752" cy="272"/>
                <a:chOff x="5" y="119"/>
                <a:chExt cx="5763" cy="272"/>
              </a:xfrm>
            </p:grpSpPr>
            <p:sp>
              <p:nvSpPr>
                <p:cNvPr id="51" name="Line 200">
                  <a:extLst>
                    <a:ext uri="{FF2B5EF4-FFF2-40B4-BE49-F238E27FC236}">
                      <a16:creationId xmlns:a16="http://schemas.microsoft.com/office/drawing/2014/main" id="{A4AD1D30-CAFE-4A56-BA75-C0BC8B36AD00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" y="119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52" name="Line 201">
                  <a:extLst>
                    <a:ext uri="{FF2B5EF4-FFF2-40B4-BE49-F238E27FC236}">
                      <a16:creationId xmlns:a16="http://schemas.microsoft.com/office/drawing/2014/main" id="{8EC284AF-EE80-4C94-9B1E-85402C6461DC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" y="255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53" name="Line 202">
                  <a:extLst>
                    <a:ext uri="{FF2B5EF4-FFF2-40B4-BE49-F238E27FC236}">
                      <a16:creationId xmlns:a16="http://schemas.microsoft.com/office/drawing/2014/main" id="{AF910E35-67E5-4E80-82A1-0218F9D00F88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" y="391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</p:grpSp>
          <p:grpSp>
            <p:nvGrpSpPr>
              <p:cNvPr id="19" name="Group 203">
                <a:extLst>
                  <a:ext uri="{FF2B5EF4-FFF2-40B4-BE49-F238E27FC236}">
                    <a16:creationId xmlns:a16="http://schemas.microsoft.com/office/drawing/2014/main" id="{D78C2110-662E-4A85-80F3-450E100A6447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-2" y="2750"/>
                <a:ext cx="5759" cy="272"/>
                <a:chOff x="5" y="119"/>
                <a:chExt cx="5763" cy="272"/>
              </a:xfrm>
            </p:grpSpPr>
            <p:sp>
              <p:nvSpPr>
                <p:cNvPr id="48" name="Line 204">
                  <a:extLst>
                    <a:ext uri="{FF2B5EF4-FFF2-40B4-BE49-F238E27FC236}">
                      <a16:creationId xmlns:a16="http://schemas.microsoft.com/office/drawing/2014/main" id="{F1E11FB4-EF39-49DC-899A-C4D8DB0BC7AB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" y="119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49" name="Line 205">
                  <a:extLst>
                    <a:ext uri="{FF2B5EF4-FFF2-40B4-BE49-F238E27FC236}">
                      <a16:creationId xmlns:a16="http://schemas.microsoft.com/office/drawing/2014/main" id="{834509DE-9F20-451F-A7C5-12C3DE0E5FDF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" y="255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50" name="Line 206">
                  <a:extLst>
                    <a:ext uri="{FF2B5EF4-FFF2-40B4-BE49-F238E27FC236}">
                      <a16:creationId xmlns:a16="http://schemas.microsoft.com/office/drawing/2014/main" id="{2D68DC15-1B20-4DB7-958E-E2CB174CBD93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" y="391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</p:grpSp>
          <p:grpSp>
            <p:nvGrpSpPr>
              <p:cNvPr id="20" name="Group 207">
                <a:extLst>
                  <a:ext uri="{FF2B5EF4-FFF2-40B4-BE49-F238E27FC236}">
                    <a16:creationId xmlns:a16="http://schemas.microsoft.com/office/drawing/2014/main" id="{E1EE69B5-4F95-4799-BBC3-158AE0711C98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1" y="3158"/>
                <a:ext cx="5759" cy="271"/>
                <a:chOff x="5" y="119"/>
                <a:chExt cx="5763" cy="272"/>
              </a:xfrm>
            </p:grpSpPr>
            <p:sp>
              <p:nvSpPr>
                <p:cNvPr id="45" name="Line 208">
                  <a:extLst>
                    <a:ext uri="{FF2B5EF4-FFF2-40B4-BE49-F238E27FC236}">
                      <a16:creationId xmlns:a16="http://schemas.microsoft.com/office/drawing/2014/main" id="{F846BA97-AEAC-4B0C-95B8-98BC67912D73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" y="119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46" name="Line 209">
                  <a:extLst>
                    <a:ext uri="{FF2B5EF4-FFF2-40B4-BE49-F238E27FC236}">
                      <a16:creationId xmlns:a16="http://schemas.microsoft.com/office/drawing/2014/main" id="{91E3887A-E76A-483B-8C45-3BDE8022AA7F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" y="255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47" name="Line 210">
                  <a:extLst>
                    <a:ext uri="{FF2B5EF4-FFF2-40B4-BE49-F238E27FC236}">
                      <a16:creationId xmlns:a16="http://schemas.microsoft.com/office/drawing/2014/main" id="{C7F5B763-00C1-4B94-ACFB-D24B838ECA9E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" y="391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</p:grpSp>
          <p:grpSp>
            <p:nvGrpSpPr>
              <p:cNvPr id="21" name="Group 211">
                <a:extLst>
                  <a:ext uri="{FF2B5EF4-FFF2-40B4-BE49-F238E27FC236}">
                    <a16:creationId xmlns:a16="http://schemas.microsoft.com/office/drawing/2014/main" id="{8E6E5D16-EA2E-4D93-86EA-586E82AAFD51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-3" y="3576"/>
                <a:ext cx="5753" cy="272"/>
                <a:chOff x="5" y="119"/>
                <a:chExt cx="5763" cy="272"/>
              </a:xfrm>
            </p:grpSpPr>
            <p:sp>
              <p:nvSpPr>
                <p:cNvPr id="42" name="Line 212">
                  <a:extLst>
                    <a:ext uri="{FF2B5EF4-FFF2-40B4-BE49-F238E27FC236}">
                      <a16:creationId xmlns:a16="http://schemas.microsoft.com/office/drawing/2014/main" id="{21A07A73-2AFA-4951-8F72-090BAC64DACB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" y="119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43" name="Line 213">
                  <a:extLst>
                    <a:ext uri="{FF2B5EF4-FFF2-40B4-BE49-F238E27FC236}">
                      <a16:creationId xmlns:a16="http://schemas.microsoft.com/office/drawing/2014/main" id="{8AE41794-EDA8-4AA1-9D05-346D0DDC4C40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" y="255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44" name="Line 214">
                  <a:extLst>
                    <a:ext uri="{FF2B5EF4-FFF2-40B4-BE49-F238E27FC236}">
                      <a16:creationId xmlns:a16="http://schemas.microsoft.com/office/drawing/2014/main" id="{7B806AA5-C45B-4FBD-AA6C-EBACCAFFD7ED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" y="391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</p:grpSp>
          <p:grpSp>
            <p:nvGrpSpPr>
              <p:cNvPr id="22" name="Group 215">
                <a:extLst>
                  <a:ext uri="{FF2B5EF4-FFF2-40B4-BE49-F238E27FC236}">
                    <a16:creationId xmlns:a16="http://schemas.microsoft.com/office/drawing/2014/main" id="{4980B76A-2511-4D91-B90A-3F4CB68C021D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-3" y="3999"/>
                <a:ext cx="5757" cy="272"/>
                <a:chOff x="5" y="119"/>
                <a:chExt cx="5763" cy="272"/>
              </a:xfrm>
            </p:grpSpPr>
            <p:sp>
              <p:nvSpPr>
                <p:cNvPr id="39" name="Line 216">
                  <a:extLst>
                    <a:ext uri="{FF2B5EF4-FFF2-40B4-BE49-F238E27FC236}">
                      <a16:creationId xmlns:a16="http://schemas.microsoft.com/office/drawing/2014/main" id="{1181DE80-FF3A-494D-94BA-91E244667811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7" y="119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40" name="Line 217">
                  <a:extLst>
                    <a:ext uri="{FF2B5EF4-FFF2-40B4-BE49-F238E27FC236}">
                      <a16:creationId xmlns:a16="http://schemas.microsoft.com/office/drawing/2014/main" id="{C6290328-7297-40BA-BB36-6B646A7533B0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8" y="255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  <p:sp>
              <p:nvSpPr>
                <p:cNvPr id="41" name="Line 218">
                  <a:extLst>
                    <a:ext uri="{FF2B5EF4-FFF2-40B4-BE49-F238E27FC236}">
                      <a16:creationId xmlns:a16="http://schemas.microsoft.com/office/drawing/2014/main" id="{9DCC6AD1-9620-4A86-82D8-601B34A7566A}"/>
                    </a:ext>
                  </a:extLst>
                </p:cNvPr>
                <p:cNvSpPr>
                  <a:spLocks noChangeShapeType="1"/>
                </p:cNvSpPr>
                <p:nvPr userDrawn="1"/>
              </p:nvSpPr>
              <p:spPr bwMode="gray">
                <a:xfrm>
                  <a:off x="5" y="391"/>
                  <a:ext cx="5760" cy="0"/>
                </a:xfrm>
                <a:prstGeom prst="line">
                  <a:avLst/>
                </a:prstGeom>
                <a:noFill/>
                <a:ln w="9525">
                  <a:solidFill>
                    <a:schemeClr val="bg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vi-VN"/>
                </a:p>
              </p:txBody>
            </p:sp>
          </p:grpSp>
          <p:sp>
            <p:nvSpPr>
              <p:cNvPr id="23" name="Oval 219">
                <a:extLst>
                  <a:ext uri="{FF2B5EF4-FFF2-40B4-BE49-F238E27FC236}">
                    <a16:creationId xmlns:a16="http://schemas.microsoft.com/office/drawing/2014/main" id="{D9B05047-683D-4163-AA2F-5102607138D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151" y="1778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4" name="Oval 220">
                <a:extLst>
                  <a:ext uri="{FF2B5EF4-FFF2-40B4-BE49-F238E27FC236}">
                    <a16:creationId xmlns:a16="http://schemas.microsoft.com/office/drawing/2014/main" id="{B7647E8D-AF97-41E0-AA25-339757834BD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149" y="2186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5" name="Oval 221">
                <a:extLst>
                  <a:ext uri="{FF2B5EF4-FFF2-40B4-BE49-F238E27FC236}">
                    <a16:creationId xmlns:a16="http://schemas.microsoft.com/office/drawing/2014/main" id="{ACE6191C-C34A-449A-B3B6-ED1CE60751D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439" y="1510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6" name="Oval 222">
                <a:extLst>
                  <a:ext uri="{FF2B5EF4-FFF2-40B4-BE49-F238E27FC236}">
                    <a16:creationId xmlns:a16="http://schemas.microsoft.com/office/drawing/2014/main" id="{19A7B5B0-A89A-4285-8DAA-5FF3B2E652D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439" y="2188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7" name="Oval 223">
                <a:extLst>
                  <a:ext uri="{FF2B5EF4-FFF2-40B4-BE49-F238E27FC236}">
                    <a16:creationId xmlns:a16="http://schemas.microsoft.com/office/drawing/2014/main" id="{24670A34-28F9-4635-9CA7-4D062F648668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709" y="1918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8" name="Oval 224">
                <a:extLst>
                  <a:ext uri="{FF2B5EF4-FFF2-40B4-BE49-F238E27FC236}">
                    <a16:creationId xmlns:a16="http://schemas.microsoft.com/office/drawing/2014/main" id="{7658396F-AB91-444F-8183-2FB4D9C8386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709" y="2608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29" name="Oval 225">
                <a:extLst>
                  <a:ext uri="{FF2B5EF4-FFF2-40B4-BE49-F238E27FC236}">
                    <a16:creationId xmlns:a16="http://schemas.microsoft.com/office/drawing/2014/main" id="{52F75D2A-6CBF-486B-B60D-D84FC7A5E3C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151" y="2474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30" name="Oval 226">
                <a:extLst>
                  <a:ext uri="{FF2B5EF4-FFF2-40B4-BE49-F238E27FC236}">
                    <a16:creationId xmlns:a16="http://schemas.microsoft.com/office/drawing/2014/main" id="{F5B7D322-4C34-4B43-8774-FEE5EFCE5CF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149" y="2863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31" name="Oval 227">
                <a:extLst>
                  <a:ext uri="{FF2B5EF4-FFF2-40B4-BE49-F238E27FC236}">
                    <a16:creationId xmlns:a16="http://schemas.microsoft.com/office/drawing/2014/main" id="{66DEE3A3-C7D0-46F8-AF0F-B0FE302952E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154" y="3140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32" name="Oval 228">
                <a:extLst>
                  <a:ext uri="{FF2B5EF4-FFF2-40B4-BE49-F238E27FC236}">
                    <a16:creationId xmlns:a16="http://schemas.microsoft.com/office/drawing/2014/main" id="{1EF8F9F7-22A0-468F-B36A-C68E48ED240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437" y="2879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33" name="Oval 229">
                <a:extLst>
                  <a:ext uri="{FF2B5EF4-FFF2-40B4-BE49-F238E27FC236}">
                    <a16:creationId xmlns:a16="http://schemas.microsoft.com/office/drawing/2014/main" id="{E842BCE4-4827-4DBD-BC13-0D3318FD9D1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147" y="3557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34" name="Oval 230">
                <a:extLst>
                  <a:ext uri="{FF2B5EF4-FFF2-40B4-BE49-F238E27FC236}">
                    <a16:creationId xmlns:a16="http://schemas.microsoft.com/office/drawing/2014/main" id="{BC1C15AF-48B0-465F-A3C1-9DFA0314D8E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145" y="3829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35" name="Oval 231">
                <a:extLst>
                  <a:ext uri="{FF2B5EF4-FFF2-40B4-BE49-F238E27FC236}">
                    <a16:creationId xmlns:a16="http://schemas.microsoft.com/office/drawing/2014/main" id="{094B35C5-0174-4BC0-9281-05E8D8565B8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711" y="3277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36" name="Oval 232">
                <a:extLst>
                  <a:ext uri="{FF2B5EF4-FFF2-40B4-BE49-F238E27FC236}">
                    <a16:creationId xmlns:a16="http://schemas.microsoft.com/office/drawing/2014/main" id="{55FD8074-87C1-43C0-84B1-B20E7816DCE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435" y="3559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37" name="Oval 233">
                <a:extLst>
                  <a:ext uri="{FF2B5EF4-FFF2-40B4-BE49-F238E27FC236}">
                    <a16:creationId xmlns:a16="http://schemas.microsoft.com/office/drawing/2014/main" id="{49A73D5A-4A1F-462B-BF01-073069EF95A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433" y="4244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  <p:sp>
            <p:nvSpPr>
              <p:cNvPr id="38" name="Oval 234">
                <a:extLst>
                  <a:ext uri="{FF2B5EF4-FFF2-40B4-BE49-F238E27FC236}">
                    <a16:creationId xmlns:a16="http://schemas.microsoft.com/office/drawing/2014/main" id="{329DAA50-7AB6-4A90-8A52-8BF7EDC5990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gray">
              <a:xfrm>
                <a:off x="5701" y="3980"/>
                <a:ext cx="44" cy="4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defRPr/>
                </a:pPr>
                <a:endParaRPr lang="en-US"/>
              </a:p>
            </p:txBody>
          </p:sp>
        </p:grpSp>
        <p:sp>
          <p:nvSpPr>
            <p:cNvPr id="15" name="Rectangle 235">
              <a:extLst>
                <a:ext uri="{FF2B5EF4-FFF2-40B4-BE49-F238E27FC236}">
                  <a16:creationId xmlns:a16="http://schemas.microsoft.com/office/drawing/2014/main" id="{71BC2FAD-6698-4DFB-90CE-0A455ABC399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0" y="1392"/>
              <a:ext cx="5760" cy="227"/>
            </a:xfrm>
            <a:prstGeom prst="rect">
              <a:avLst/>
            </a:prstGeom>
            <a:gradFill rotWithShape="1">
              <a:gsLst>
                <a:gs pos="0">
                  <a:schemeClr val="tx1"/>
                </a:gs>
                <a:gs pos="100000">
                  <a:schemeClr val="tx1">
                    <a:gamma/>
                    <a:shade val="46275"/>
                    <a:invGamma/>
                  </a:schemeClr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graphicFrame>
        <p:nvGraphicFramePr>
          <p:cNvPr id="222" name="Object 18">
            <a:extLst>
              <a:ext uri="{FF2B5EF4-FFF2-40B4-BE49-F238E27FC236}">
                <a16:creationId xmlns:a16="http://schemas.microsoft.com/office/drawing/2014/main" id="{6AFFDABC-0B37-4B6C-9219-15C1095DE99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0"/>
          <a:ext cx="9144000" cy="219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81" name="Image" r:id="rId3" imgW="7707937" imgH="1701587" progId="Photoshop.Image.6">
                  <p:embed/>
                </p:oleObj>
              </mc:Choice>
              <mc:Fallback>
                <p:oleObj name="Image" r:id="rId3" imgW="7707937" imgH="1701587" progId="Photoshop.Image.6">
                  <p:embed/>
                  <p:pic>
                    <p:nvPicPr>
                      <p:cNvPr id="2051" name="Object 18">
                        <a:extLst>
                          <a:ext uri="{FF2B5EF4-FFF2-40B4-BE49-F238E27FC236}">
                            <a16:creationId xmlns:a16="http://schemas.microsoft.com/office/drawing/2014/main" id="{642609A5-8DE7-4107-99D5-4479CAC4221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0" y="0"/>
                        <a:ext cx="9144000" cy="219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gradFill rotWithShape="1">
                              <a:gsLst>
                                <a:gs pos="0">
                                  <a:srgbClr val="67A6F9">
                                    <a:alpha val="39998"/>
                                  </a:srgbClr>
                                </a:gs>
                                <a:gs pos="100000">
                                  <a:schemeClr val="accent1"/>
                                </a:gs>
                              </a:gsLst>
                              <a:lin ang="5400000" scaled="1"/>
                            </a:gradFill>
                          </a14:hiddenFill>
                        </a:ext>
                        <a:ext uri="{91240B29-F687-4F45-9708-019B960494DF}">
                          <a14:hiddenLine xmlns:a14="http://schemas.microsoft.com/office/drawing/2010/main" w="0" algn="ctr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3" name="Oval 236" descr="06_original_w">
            <a:extLst>
              <a:ext uri="{FF2B5EF4-FFF2-40B4-BE49-F238E27FC236}">
                <a16:creationId xmlns:a16="http://schemas.microsoft.com/office/drawing/2014/main" id="{ABF091A8-BD3E-461D-9734-0FBB1FD4A801}"/>
              </a:ext>
            </a:extLst>
          </p:cNvPr>
          <p:cNvSpPr>
            <a:spLocks noChangeArrowheads="1"/>
          </p:cNvSpPr>
          <p:nvPr/>
        </p:nvSpPr>
        <p:spPr bwMode="gray">
          <a:xfrm>
            <a:off x="323850" y="1484313"/>
            <a:ext cx="1800225" cy="1873250"/>
          </a:xfrm>
          <a:prstGeom prst="ellipse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7620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224" name="Text Box 14">
            <a:extLst>
              <a:ext uri="{FF2B5EF4-FFF2-40B4-BE49-F238E27FC236}">
                <a16:creationId xmlns:a16="http://schemas.microsoft.com/office/drawing/2014/main" id="{542C0C20-95A4-41D2-BCC5-23B68F56818F}"/>
              </a:ext>
            </a:extLst>
          </p:cNvPr>
          <p:cNvSpPr txBox="1">
            <a:spLocks noChangeArrowheads="1"/>
          </p:cNvSpPr>
          <p:nvPr/>
        </p:nvSpPr>
        <p:spPr bwMode="white">
          <a:xfrm>
            <a:off x="381000" y="304800"/>
            <a:ext cx="10795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sz="2400">
                <a:solidFill>
                  <a:schemeClr val="bg1"/>
                </a:solidFill>
              </a:rPr>
              <a:t>LOGO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352800" y="3276600"/>
            <a:ext cx="5105400" cy="1012825"/>
          </a:xfrm>
        </p:spPr>
        <p:txBody>
          <a:bodyPr/>
          <a:lstStyle>
            <a:lvl1pPr>
              <a:defRPr sz="4000" b="0"/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black">
          <a:xfrm>
            <a:off x="1371600" y="5638800"/>
            <a:ext cx="7086600" cy="381000"/>
          </a:xfr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1400" b="1">
                <a:solidFill>
                  <a:schemeClr val="tx2"/>
                </a:solidFill>
                <a:latin typeface="Verdan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77310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D84D972-96ED-4512-B36C-C69BB009A3D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EDA6287-3FE2-4C6A-8BB6-883793F7DF9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A23E682D-B368-44A5-A694-09BF0044155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8A5B1E-F3AD-44A0-9537-9B32C3C796C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10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600"/>
            <a:ext cx="2057400" cy="6096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600"/>
            <a:ext cx="6019800" cy="6096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A414556-E231-4EA0-91BB-327E943893B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5B4B4A2-E0A8-4871-846C-FE3F33DC5A3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2124B7C9-323E-49FB-9DA4-35EC9AD0FC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56FC59-5DD6-4BE6-985A-14418D37DAD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79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7391400" cy="563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228725"/>
            <a:ext cx="8229600" cy="5095875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A57E125-8EE8-4E03-AB4E-CE4962E44CD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3D28EB4-157F-4791-A3F3-E4440499CC7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786BFFF-CC6F-4B95-A8D2-FAA213273EE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64C14E-D522-49FA-A78B-57EAACB3AD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828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EBCFF14-1598-435E-B187-438F1778A48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E130FCC-7C6D-4BF7-BF69-2A7F2F20C94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43C7CF0-3F1C-4517-8C43-C3D46D90B04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EC462B-A7F4-42BE-99DB-1CFF18E692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776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AAD7B35-6B1C-4131-A5C0-169B31096D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ECC7565-068E-4B28-B77D-CE28499A484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85CF725-4AC9-410D-8CB4-9AE1EE97683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FAAA3A1-AC19-4EEB-9C66-9E07069EF2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82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28725"/>
            <a:ext cx="4038600" cy="5095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28725"/>
            <a:ext cx="4038600" cy="5095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55A72AA-8FF9-4355-863D-C9FF5991A20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DDFCC5-B82D-4DCB-AC9E-7D5BCEA53BF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82A43A-7CA5-4C3B-942F-77543D1557E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887D6B-AE65-4976-B764-50E2B4B6BAF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971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44F6804-CDC0-4D5B-A4A0-C96A126441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F8CDEF1B-4481-43EE-AFAA-FD630FDB11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B9A436F7-9BDB-4C11-9813-475BAF3724C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4330F6-89B8-4FD4-B944-58559F0A4A6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546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FAD8C083-0D07-4005-A3DA-E3D4D9ECBC0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A5DD321-642E-42E9-A9A1-F84F4E0D082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A069E5C-11DD-4555-994D-66499C8BAF2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8C3E52-400F-4CAD-8777-E5A1AA4FE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590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A76EDD49-BA9F-4262-89A6-037975C4F4B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430BA4D9-DD79-4B0F-9FBB-A4584857A1F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26BD0F3-1363-45DB-A613-F67B97682B6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CA458A-2BD4-4B1D-A779-56EA1A7F2E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727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43C9DF-31AC-40AA-B35A-BD71244E894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7BE15A-62D7-425A-900A-39480B6E529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DDE3D1-1CC5-417D-B196-B669EAE3DBB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249052-364C-4881-A142-DAE532B58D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0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E60F33A-ED80-429F-9FEC-D3FD9A783D4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EA66FF7-7287-406B-958B-CAC592632BA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363F7A-A6D8-4CA1-8DB9-36AC4E76DFA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844166-942D-4B18-AF60-F809C843DC0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054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Rectangle 15">
            <a:extLst>
              <a:ext uri="{FF2B5EF4-FFF2-40B4-BE49-F238E27FC236}">
                <a16:creationId xmlns:a16="http://schemas.microsoft.com/office/drawing/2014/main" id="{767F5309-B8A2-458C-B242-9DF7B219ECDB}"/>
              </a:ext>
            </a:extLst>
          </p:cNvPr>
          <p:cNvSpPr>
            <a:spLocks noChangeArrowheads="1"/>
          </p:cNvSpPr>
          <p:nvPr/>
        </p:nvSpPr>
        <p:spPr bwMode="gray">
          <a:xfrm>
            <a:off x="1588" y="4763"/>
            <a:ext cx="9144000" cy="931862"/>
          </a:xfrm>
          <a:prstGeom prst="rect">
            <a:avLst/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0"/>
                  <a:invGamma/>
                </a:schemeClr>
              </a:gs>
              <a:gs pos="100000">
                <a:schemeClr val="hlink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en-US"/>
          </a:p>
        </p:txBody>
      </p:sp>
      <p:grpSp>
        <p:nvGrpSpPr>
          <p:cNvPr id="1027" name="Group 16">
            <a:extLst>
              <a:ext uri="{FF2B5EF4-FFF2-40B4-BE49-F238E27FC236}">
                <a16:creationId xmlns:a16="http://schemas.microsoft.com/office/drawing/2014/main" id="{8287483A-E58C-4EF1-981B-4360C81E00AB}"/>
              </a:ext>
            </a:extLst>
          </p:cNvPr>
          <p:cNvGrpSpPr>
            <a:grpSpLocks/>
          </p:cNvGrpSpPr>
          <p:nvPr/>
        </p:nvGrpSpPr>
        <p:grpSpPr bwMode="auto">
          <a:xfrm>
            <a:off x="-12700" y="0"/>
            <a:ext cx="9150350" cy="1012825"/>
            <a:chOff x="476" y="-638"/>
            <a:chExt cx="5764" cy="638"/>
          </a:xfrm>
        </p:grpSpPr>
        <p:sp>
          <p:nvSpPr>
            <p:cNvPr id="1035" name="Oval 17">
              <a:extLst>
                <a:ext uri="{FF2B5EF4-FFF2-40B4-BE49-F238E27FC236}">
                  <a16:creationId xmlns:a16="http://schemas.microsoft.com/office/drawing/2014/main" id="{FDD6EA0A-3E0D-457E-9976-04E42F16A13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55" y="-288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36" name="Oval 18">
              <a:extLst>
                <a:ext uri="{FF2B5EF4-FFF2-40B4-BE49-F238E27FC236}">
                  <a16:creationId xmlns:a16="http://schemas.microsoft.com/office/drawing/2014/main" id="{91A03813-E601-4EEC-A32D-1F44C717CF3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53" y="-545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37" name="Oval 19">
              <a:extLst>
                <a:ext uri="{FF2B5EF4-FFF2-40B4-BE49-F238E27FC236}">
                  <a16:creationId xmlns:a16="http://schemas.microsoft.com/office/drawing/2014/main" id="{4C900F9B-B422-452A-9595-6F90B9B2993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43" y="-425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38" name="Oval 20">
              <a:extLst>
                <a:ext uri="{FF2B5EF4-FFF2-40B4-BE49-F238E27FC236}">
                  <a16:creationId xmlns:a16="http://schemas.microsoft.com/office/drawing/2014/main" id="{D6B91437-CF62-42B6-AEF4-07A09CE2CC0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843" y="-135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2" name="Oval 21">
              <a:extLst>
                <a:ext uri="{FF2B5EF4-FFF2-40B4-BE49-F238E27FC236}">
                  <a16:creationId xmlns:a16="http://schemas.microsoft.com/office/drawing/2014/main" id="{AFC808F3-2162-432B-A5E6-65D13244B1A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113" y="-289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40" name="Oval 22">
              <a:extLst>
                <a:ext uri="{FF2B5EF4-FFF2-40B4-BE49-F238E27FC236}">
                  <a16:creationId xmlns:a16="http://schemas.microsoft.com/office/drawing/2014/main" id="{330C7E27-E7B5-4F9B-84A8-B90B2ABA8EE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249" y="-151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41" name="Line 23">
              <a:extLst>
                <a:ext uri="{FF2B5EF4-FFF2-40B4-BE49-F238E27FC236}">
                  <a16:creationId xmlns:a16="http://schemas.microsoft.com/office/drawing/2014/main" id="{58BC2D54-FC12-48D9-B868-8DC9758F17C1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577" y="-634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42" name="Line 24">
              <a:extLst>
                <a:ext uri="{FF2B5EF4-FFF2-40B4-BE49-F238E27FC236}">
                  <a16:creationId xmlns:a16="http://schemas.microsoft.com/office/drawing/2014/main" id="{C77A005E-845B-414D-AF15-80080A5076FD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719" y="-634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43" name="Line 25">
              <a:extLst>
                <a:ext uri="{FF2B5EF4-FFF2-40B4-BE49-F238E27FC236}">
                  <a16:creationId xmlns:a16="http://schemas.microsoft.com/office/drawing/2014/main" id="{23C9F32A-0486-46BA-B3AD-1FDD21A65B1F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864" y="-634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44" name="Line 26">
              <a:extLst>
                <a:ext uri="{FF2B5EF4-FFF2-40B4-BE49-F238E27FC236}">
                  <a16:creationId xmlns:a16="http://schemas.microsoft.com/office/drawing/2014/main" id="{3FE90450-826A-4E68-B2F7-3EB59DC81018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1000" y="-633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45" name="Line 27">
              <a:extLst>
                <a:ext uri="{FF2B5EF4-FFF2-40B4-BE49-F238E27FC236}">
                  <a16:creationId xmlns:a16="http://schemas.microsoft.com/office/drawing/2014/main" id="{394C0A4A-DD8B-4A4C-9CE2-7E7242207DEE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1136" y="-633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46" name="Line 28">
              <a:extLst>
                <a:ext uri="{FF2B5EF4-FFF2-40B4-BE49-F238E27FC236}">
                  <a16:creationId xmlns:a16="http://schemas.microsoft.com/office/drawing/2014/main" id="{2B21C9D7-BB45-436E-A808-A3A6C1D73519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1272" y="-635"/>
              <a:ext cx="0" cy="63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47" name="Line 29">
              <a:extLst>
                <a:ext uri="{FF2B5EF4-FFF2-40B4-BE49-F238E27FC236}">
                  <a16:creationId xmlns:a16="http://schemas.microsoft.com/office/drawing/2014/main" id="{BB0AFFC7-E380-4567-99B5-8AE321B32391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1414" y="-634"/>
              <a:ext cx="0" cy="63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48" name="Line 30">
              <a:extLst>
                <a:ext uri="{FF2B5EF4-FFF2-40B4-BE49-F238E27FC236}">
                  <a16:creationId xmlns:a16="http://schemas.microsoft.com/office/drawing/2014/main" id="{B47A4C20-A23E-4D7B-B399-91D5B98F0FD0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1565" y="-634"/>
              <a:ext cx="0" cy="63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49" name="Line 31">
              <a:extLst>
                <a:ext uri="{FF2B5EF4-FFF2-40B4-BE49-F238E27FC236}">
                  <a16:creationId xmlns:a16="http://schemas.microsoft.com/office/drawing/2014/main" id="{D12129F8-CEC0-48A9-BCF2-4AE38EB3A065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1701" y="-634"/>
              <a:ext cx="0" cy="63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50" name="Line 32">
              <a:extLst>
                <a:ext uri="{FF2B5EF4-FFF2-40B4-BE49-F238E27FC236}">
                  <a16:creationId xmlns:a16="http://schemas.microsoft.com/office/drawing/2014/main" id="{69DC1668-BAC5-47EA-848E-11DB0AFC2053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1837" y="-633"/>
              <a:ext cx="0" cy="63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51" name="Line 33">
              <a:extLst>
                <a:ext uri="{FF2B5EF4-FFF2-40B4-BE49-F238E27FC236}">
                  <a16:creationId xmlns:a16="http://schemas.microsoft.com/office/drawing/2014/main" id="{DA1F913C-6E9F-4537-8EA8-4F5F8660793C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1973" y="-633"/>
              <a:ext cx="0" cy="633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52" name="Line 34">
              <a:extLst>
                <a:ext uri="{FF2B5EF4-FFF2-40B4-BE49-F238E27FC236}">
                  <a16:creationId xmlns:a16="http://schemas.microsoft.com/office/drawing/2014/main" id="{5CDB1661-B453-4C95-BA9E-A91B97FC3602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2109" y="-634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53" name="Oval 35">
              <a:extLst>
                <a:ext uri="{FF2B5EF4-FFF2-40B4-BE49-F238E27FC236}">
                  <a16:creationId xmlns:a16="http://schemas.microsoft.com/office/drawing/2014/main" id="{090FEA5C-1B3C-4F48-85E8-417EAEB3254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392" y="-288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54" name="Oval 36">
              <a:extLst>
                <a:ext uri="{FF2B5EF4-FFF2-40B4-BE49-F238E27FC236}">
                  <a16:creationId xmlns:a16="http://schemas.microsoft.com/office/drawing/2014/main" id="{6B62BE14-B098-43F5-B670-499D5A09594E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390" y="-542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55" name="Oval 37">
              <a:extLst>
                <a:ext uri="{FF2B5EF4-FFF2-40B4-BE49-F238E27FC236}">
                  <a16:creationId xmlns:a16="http://schemas.microsoft.com/office/drawing/2014/main" id="{4C68206C-AD0C-4131-835A-3965E7F5759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680" y="-424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56" name="Oval 38">
              <a:extLst>
                <a:ext uri="{FF2B5EF4-FFF2-40B4-BE49-F238E27FC236}">
                  <a16:creationId xmlns:a16="http://schemas.microsoft.com/office/drawing/2014/main" id="{F876C672-C2D3-4C7D-BB99-4EB63B05F91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680" y="-540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57" name="Oval 39">
              <a:extLst>
                <a:ext uri="{FF2B5EF4-FFF2-40B4-BE49-F238E27FC236}">
                  <a16:creationId xmlns:a16="http://schemas.microsoft.com/office/drawing/2014/main" id="{E8A51C2F-6223-45B1-9CA3-402AE89455A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1950" y="-284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58" name="Oval 40">
              <a:extLst>
                <a:ext uri="{FF2B5EF4-FFF2-40B4-BE49-F238E27FC236}">
                  <a16:creationId xmlns:a16="http://schemas.microsoft.com/office/drawing/2014/main" id="{E6D7197A-4000-443B-9EBF-33B233C5C56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2086" y="-148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59" name="Oval 41">
              <a:extLst>
                <a:ext uri="{FF2B5EF4-FFF2-40B4-BE49-F238E27FC236}">
                  <a16:creationId xmlns:a16="http://schemas.microsoft.com/office/drawing/2014/main" id="{3EB95B32-5FE0-41F2-9847-0267B9FC3F02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2224" y="-288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60" name="Oval 42">
              <a:extLst>
                <a:ext uri="{FF2B5EF4-FFF2-40B4-BE49-F238E27FC236}">
                  <a16:creationId xmlns:a16="http://schemas.microsoft.com/office/drawing/2014/main" id="{9A9055A8-BC39-4C3D-98D7-8EE146D3F32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2222" y="-548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61" name="Oval 43">
              <a:extLst>
                <a:ext uri="{FF2B5EF4-FFF2-40B4-BE49-F238E27FC236}">
                  <a16:creationId xmlns:a16="http://schemas.microsoft.com/office/drawing/2014/main" id="{AF2BDC22-2E25-4190-A0DF-DEF2226B69F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2512" y="-424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62" name="Oval 44">
              <a:extLst>
                <a:ext uri="{FF2B5EF4-FFF2-40B4-BE49-F238E27FC236}">
                  <a16:creationId xmlns:a16="http://schemas.microsoft.com/office/drawing/2014/main" id="{ACC8B526-2281-410C-AD99-F325945DB2D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2512" y="-153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63" name="Oval 45">
              <a:extLst>
                <a:ext uri="{FF2B5EF4-FFF2-40B4-BE49-F238E27FC236}">
                  <a16:creationId xmlns:a16="http://schemas.microsoft.com/office/drawing/2014/main" id="{DBB96EDD-80EF-40DA-8B38-A8A776319233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2782" y="-289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64" name="Oval 46">
              <a:extLst>
                <a:ext uri="{FF2B5EF4-FFF2-40B4-BE49-F238E27FC236}">
                  <a16:creationId xmlns:a16="http://schemas.microsoft.com/office/drawing/2014/main" id="{4533AE12-6572-4539-A42D-204EE697C4E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2918" y="-154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grpSp>
          <p:nvGrpSpPr>
            <p:cNvPr id="1065" name="Group 47">
              <a:extLst>
                <a:ext uri="{FF2B5EF4-FFF2-40B4-BE49-F238E27FC236}">
                  <a16:creationId xmlns:a16="http://schemas.microsoft.com/office/drawing/2014/main" id="{6EFD34A2-411D-49D3-AA59-181998574916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2246" y="-638"/>
              <a:ext cx="1532" cy="635"/>
              <a:chOff x="-765" y="-1448"/>
              <a:chExt cx="1532" cy="2896"/>
            </a:xfrm>
          </p:grpSpPr>
          <p:sp>
            <p:nvSpPr>
              <p:cNvPr id="1111" name="Line 48">
                <a:extLst>
                  <a:ext uri="{FF2B5EF4-FFF2-40B4-BE49-F238E27FC236}">
                    <a16:creationId xmlns:a16="http://schemas.microsoft.com/office/drawing/2014/main" id="{D91459E5-33B3-4615-84CB-E7FAF6D6C285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765" y="-1445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12" name="Line 49">
                <a:extLst>
                  <a:ext uri="{FF2B5EF4-FFF2-40B4-BE49-F238E27FC236}">
                    <a16:creationId xmlns:a16="http://schemas.microsoft.com/office/drawing/2014/main" id="{62B6AF73-8FC9-40AE-A310-DD3510C7C7FC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614" y="-1445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13" name="Line 50">
                <a:extLst>
                  <a:ext uri="{FF2B5EF4-FFF2-40B4-BE49-F238E27FC236}">
                    <a16:creationId xmlns:a16="http://schemas.microsoft.com/office/drawing/2014/main" id="{AFC6885A-219C-46EF-A34C-C85119BC98A8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478" y="-1445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14" name="Line 51">
                <a:extLst>
                  <a:ext uri="{FF2B5EF4-FFF2-40B4-BE49-F238E27FC236}">
                    <a16:creationId xmlns:a16="http://schemas.microsoft.com/office/drawing/2014/main" id="{ECF915E1-05B4-414D-8164-90FDC4D0F739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342" y="-1441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15" name="Line 52">
                <a:extLst>
                  <a:ext uri="{FF2B5EF4-FFF2-40B4-BE49-F238E27FC236}">
                    <a16:creationId xmlns:a16="http://schemas.microsoft.com/office/drawing/2014/main" id="{484F4443-3648-4E46-B3B2-E1CBCCC785A6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206" y="-1441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16" name="Line 53">
                <a:extLst>
                  <a:ext uri="{FF2B5EF4-FFF2-40B4-BE49-F238E27FC236}">
                    <a16:creationId xmlns:a16="http://schemas.microsoft.com/office/drawing/2014/main" id="{74E30AEB-AA3D-485D-9B04-A95CED6E2145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70" y="-1448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17" name="Line 54">
                <a:extLst>
                  <a:ext uri="{FF2B5EF4-FFF2-40B4-BE49-F238E27FC236}">
                    <a16:creationId xmlns:a16="http://schemas.microsoft.com/office/drawing/2014/main" id="{780A8902-9D53-427E-B83E-C5213D3AFF3C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72" y="-1442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18" name="Line 55">
                <a:extLst>
                  <a:ext uri="{FF2B5EF4-FFF2-40B4-BE49-F238E27FC236}">
                    <a16:creationId xmlns:a16="http://schemas.microsoft.com/office/drawing/2014/main" id="{464297C3-9DAA-4368-BF47-C945E00F107C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223" y="-1442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19" name="Line 56">
                <a:extLst>
                  <a:ext uri="{FF2B5EF4-FFF2-40B4-BE49-F238E27FC236}">
                    <a16:creationId xmlns:a16="http://schemas.microsoft.com/office/drawing/2014/main" id="{D91F9B26-E491-4121-8757-95BB47EC2569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359" y="-1442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20" name="Line 57">
                <a:extLst>
                  <a:ext uri="{FF2B5EF4-FFF2-40B4-BE49-F238E27FC236}">
                    <a16:creationId xmlns:a16="http://schemas.microsoft.com/office/drawing/2014/main" id="{67416187-C476-42B8-BA46-447FCD296164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495" y="-1438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21" name="Line 58">
                <a:extLst>
                  <a:ext uri="{FF2B5EF4-FFF2-40B4-BE49-F238E27FC236}">
                    <a16:creationId xmlns:a16="http://schemas.microsoft.com/office/drawing/2014/main" id="{A686FB49-F179-4F81-BC0D-CDC7630CDD0D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631" y="-1438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22" name="Line 59">
                <a:extLst>
                  <a:ext uri="{FF2B5EF4-FFF2-40B4-BE49-F238E27FC236}">
                    <a16:creationId xmlns:a16="http://schemas.microsoft.com/office/drawing/2014/main" id="{02A8AC57-26D2-4FF2-9875-C2BD8A84B48B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767" y="-1445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</p:grpSp>
        <p:sp>
          <p:nvSpPr>
            <p:cNvPr id="1066" name="Oval 60">
              <a:extLst>
                <a:ext uri="{FF2B5EF4-FFF2-40B4-BE49-F238E27FC236}">
                  <a16:creationId xmlns:a16="http://schemas.microsoft.com/office/drawing/2014/main" id="{2F9F9D26-1FED-4527-9737-08253AFBB79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3061" y="-416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67" name="Oval 61">
              <a:extLst>
                <a:ext uri="{FF2B5EF4-FFF2-40B4-BE49-F238E27FC236}">
                  <a16:creationId xmlns:a16="http://schemas.microsoft.com/office/drawing/2014/main" id="{7EFB72EE-E3BD-49E5-8D6E-D12BB7A8CC88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3059" y="-545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68" name="Oval 62">
              <a:extLst>
                <a:ext uri="{FF2B5EF4-FFF2-40B4-BE49-F238E27FC236}">
                  <a16:creationId xmlns:a16="http://schemas.microsoft.com/office/drawing/2014/main" id="{85EDB0D8-331A-41B5-BE35-C38097FBD96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3349" y="-418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69" name="Oval 63">
              <a:extLst>
                <a:ext uri="{FF2B5EF4-FFF2-40B4-BE49-F238E27FC236}">
                  <a16:creationId xmlns:a16="http://schemas.microsoft.com/office/drawing/2014/main" id="{3B2F2C88-78C4-4E9F-83B2-3E46DBF00BD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3349" y="-543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70" name="Oval 64">
              <a:extLst>
                <a:ext uri="{FF2B5EF4-FFF2-40B4-BE49-F238E27FC236}">
                  <a16:creationId xmlns:a16="http://schemas.microsoft.com/office/drawing/2014/main" id="{43B1FD8F-0AA9-4782-8C98-CDEF2CB3AD6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3619" y="-287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71" name="Oval 65">
              <a:extLst>
                <a:ext uri="{FF2B5EF4-FFF2-40B4-BE49-F238E27FC236}">
                  <a16:creationId xmlns:a16="http://schemas.microsoft.com/office/drawing/2014/main" id="{1A219F1C-6A1A-4FEE-AC31-91918AD7F4E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3755" y="-151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72" name="Oval 66">
              <a:extLst>
                <a:ext uri="{FF2B5EF4-FFF2-40B4-BE49-F238E27FC236}">
                  <a16:creationId xmlns:a16="http://schemas.microsoft.com/office/drawing/2014/main" id="{55206227-2486-4FFB-997D-12043862CA4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3913" y="-278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73" name="Oval 67">
              <a:extLst>
                <a:ext uri="{FF2B5EF4-FFF2-40B4-BE49-F238E27FC236}">
                  <a16:creationId xmlns:a16="http://schemas.microsoft.com/office/drawing/2014/main" id="{A6770D53-6B00-4713-AF77-3DDBED70DA7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3911" y="-548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74" name="Oval 68">
              <a:extLst>
                <a:ext uri="{FF2B5EF4-FFF2-40B4-BE49-F238E27FC236}">
                  <a16:creationId xmlns:a16="http://schemas.microsoft.com/office/drawing/2014/main" id="{2F4FD6C9-C29E-4B8F-B423-C43B96D84C4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1" y="-457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75" name="Oval 69">
              <a:extLst>
                <a:ext uri="{FF2B5EF4-FFF2-40B4-BE49-F238E27FC236}">
                  <a16:creationId xmlns:a16="http://schemas.microsoft.com/office/drawing/2014/main" id="{C8257130-40E6-469E-B0FC-6715D4E4BB8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201" y="-147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76" name="Oval 70">
              <a:extLst>
                <a:ext uri="{FF2B5EF4-FFF2-40B4-BE49-F238E27FC236}">
                  <a16:creationId xmlns:a16="http://schemas.microsoft.com/office/drawing/2014/main" id="{F1329DDF-E2AE-4672-B265-DE21FD380A6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471" y="-290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77" name="Oval 71">
              <a:extLst>
                <a:ext uri="{FF2B5EF4-FFF2-40B4-BE49-F238E27FC236}">
                  <a16:creationId xmlns:a16="http://schemas.microsoft.com/office/drawing/2014/main" id="{D9163C45-5C62-4F65-9AC6-354E175EEB6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607" y="-154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grpSp>
          <p:nvGrpSpPr>
            <p:cNvPr id="1078" name="Group 72">
              <a:extLst>
                <a:ext uri="{FF2B5EF4-FFF2-40B4-BE49-F238E27FC236}">
                  <a16:creationId xmlns:a16="http://schemas.microsoft.com/office/drawing/2014/main" id="{FA774BAE-559E-4DBE-9936-16BA7AA5C3EA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3935" y="-638"/>
              <a:ext cx="1532" cy="635"/>
              <a:chOff x="-765" y="-1448"/>
              <a:chExt cx="1532" cy="2896"/>
            </a:xfrm>
          </p:grpSpPr>
          <p:sp>
            <p:nvSpPr>
              <p:cNvPr id="1099" name="Line 73">
                <a:extLst>
                  <a:ext uri="{FF2B5EF4-FFF2-40B4-BE49-F238E27FC236}">
                    <a16:creationId xmlns:a16="http://schemas.microsoft.com/office/drawing/2014/main" id="{408F3373-C631-4B13-A0D4-895CC869F2B2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765" y="-1445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0" name="Line 74">
                <a:extLst>
                  <a:ext uri="{FF2B5EF4-FFF2-40B4-BE49-F238E27FC236}">
                    <a16:creationId xmlns:a16="http://schemas.microsoft.com/office/drawing/2014/main" id="{01254B4F-4EC8-4B68-BB91-8C2AE9818365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614" y="-1445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1" name="Line 75">
                <a:extLst>
                  <a:ext uri="{FF2B5EF4-FFF2-40B4-BE49-F238E27FC236}">
                    <a16:creationId xmlns:a16="http://schemas.microsoft.com/office/drawing/2014/main" id="{8DB239AD-2B11-4D6C-A86B-6EEEDC808F61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478" y="-1445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2" name="Line 76">
                <a:extLst>
                  <a:ext uri="{FF2B5EF4-FFF2-40B4-BE49-F238E27FC236}">
                    <a16:creationId xmlns:a16="http://schemas.microsoft.com/office/drawing/2014/main" id="{53A6128D-2776-4132-A1F2-E1940A947ECB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342" y="-1441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3" name="Line 77">
                <a:extLst>
                  <a:ext uri="{FF2B5EF4-FFF2-40B4-BE49-F238E27FC236}">
                    <a16:creationId xmlns:a16="http://schemas.microsoft.com/office/drawing/2014/main" id="{7912B8D9-1FB1-4B83-B25C-6E649C0DB8C9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206" y="-1441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4" name="Line 78">
                <a:extLst>
                  <a:ext uri="{FF2B5EF4-FFF2-40B4-BE49-F238E27FC236}">
                    <a16:creationId xmlns:a16="http://schemas.microsoft.com/office/drawing/2014/main" id="{736E1012-A85E-46EB-8EB7-30FF6CEE9F4A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-70" y="-1448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5" name="Line 79">
                <a:extLst>
                  <a:ext uri="{FF2B5EF4-FFF2-40B4-BE49-F238E27FC236}">
                    <a16:creationId xmlns:a16="http://schemas.microsoft.com/office/drawing/2014/main" id="{05C98D1F-E198-4328-9A50-43F39E0FD2CC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72" y="-1442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6" name="Line 80">
                <a:extLst>
                  <a:ext uri="{FF2B5EF4-FFF2-40B4-BE49-F238E27FC236}">
                    <a16:creationId xmlns:a16="http://schemas.microsoft.com/office/drawing/2014/main" id="{839C7158-8F59-45DE-95C4-36F98ABC7B93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223" y="-1442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7" name="Line 81">
                <a:extLst>
                  <a:ext uri="{FF2B5EF4-FFF2-40B4-BE49-F238E27FC236}">
                    <a16:creationId xmlns:a16="http://schemas.microsoft.com/office/drawing/2014/main" id="{0F13A059-1E34-4C17-9245-E5B8C7823E01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359" y="-1442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8" name="Line 82">
                <a:extLst>
                  <a:ext uri="{FF2B5EF4-FFF2-40B4-BE49-F238E27FC236}">
                    <a16:creationId xmlns:a16="http://schemas.microsoft.com/office/drawing/2014/main" id="{C80FAF0E-F03B-4679-8389-B351901DE136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495" y="-1438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09" name="Line 83">
                <a:extLst>
                  <a:ext uri="{FF2B5EF4-FFF2-40B4-BE49-F238E27FC236}">
                    <a16:creationId xmlns:a16="http://schemas.microsoft.com/office/drawing/2014/main" id="{978D993F-4896-4321-8322-1B5C1F50F111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631" y="-1438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  <p:sp>
            <p:nvSpPr>
              <p:cNvPr id="1110" name="Line 84">
                <a:extLst>
                  <a:ext uri="{FF2B5EF4-FFF2-40B4-BE49-F238E27FC236}">
                    <a16:creationId xmlns:a16="http://schemas.microsoft.com/office/drawing/2014/main" id="{A8862455-14FB-4ECB-BD1D-700883E713E6}"/>
                  </a:ext>
                </a:extLst>
              </p:cNvPr>
              <p:cNvSpPr>
                <a:spLocks noChangeShapeType="1"/>
              </p:cNvSpPr>
              <p:nvPr userDrawn="1"/>
            </p:nvSpPr>
            <p:spPr bwMode="gray">
              <a:xfrm>
                <a:off x="767" y="-1445"/>
                <a:ext cx="0" cy="2886"/>
              </a:xfrm>
              <a:prstGeom prst="line">
                <a:avLst/>
              </a:prstGeom>
              <a:noFill/>
              <a:ln w="9525">
                <a:solidFill>
                  <a:schemeClr val="bg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vi-VN"/>
              </a:p>
            </p:txBody>
          </p:sp>
        </p:grpSp>
        <p:sp>
          <p:nvSpPr>
            <p:cNvPr id="1079" name="Oval 85">
              <a:extLst>
                <a:ext uri="{FF2B5EF4-FFF2-40B4-BE49-F238E27FC236}">
                  <a16:creationId xmlns:a16="http://schemas.microsoft.com/office/drawing/2014/main" id="{3C2A178F-90A0-4C18-9F36-C0A59ADA3621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750" y="-365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0" name="Oval 86">
              <a:extLst>
                <a:ext uri="{FF2B5EF4-FFF2-40B4-BE49-F238E27FC236}">
                  <a16:creationId xmlns:a16="http://schemas.microsoft.com/office/drawing/2014/main" id="{FAC49D05-B1F1-4A27-BF10-DB9A8F466E05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4748" y="-545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1" name="Oval 87">
              <a:extLst>
                <a:ext uri="{FF2B5EF4-FFF2-40B4-BE49-F238E27FC236}">
                  <a16:creationId xmlns:a16="http://schemas.microsoft.com/office/drawing/2014/main" id="{16D7CFB0-5576-47FE-B3D8-F2541E31A117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038" y="-427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2" name="Oval 88">
              <a:extLst>
                <a:ext uri="{FF2B5EF4-FFF2-40B4-BE49-F238E27FC236}">
                  <a16:creationId xmlns:a16="http://schemas.microsoft.com/office/drawing/2014/main" id="{8A7DD255-9924-47A5-B0F5-868DD42CE0A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038" y="-543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3" name="Oval 89">
              <a:extLst>
                <a:ext uri="{FF2B5EF4-FFF2-40B4-BE49-F238E27FC236}">
                  <a16:creationId xmlns:a16="http://schemas.microsoft.com/office/drawing/2014/main" id="{2C590F4B-24D8-4540-B27C-B96404FC931C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308" y="-287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4" name="Oval 90">
              <a:extLst>
                <a:ext uri="{FF2B5EF4-FFF2-40B4-BE49-F238E27FC236}">
                  <a16:creationId xmlns:a16="http://schemas.microsoft.com/office/drawing/2014/main" id="{31BF06AA-80F4-4FF9-AF64-77D49A69BBBA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444" y="-151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5" name="Oval 91">
              <a:extLst>
                <a:ext uri="{FF2B5EF4-FFF2-40B4-BE49-F238E27FC236}">
                  <a16:creationId xmlns:a16="http://schemas.microsoft.com/office/drawing/2014/main" id="{AFA402A4-5B55-45DE-AEF0-69A2ECCD91A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580" y="-286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6" name="Oval 92">
              <a:extLst>
                <a:ext uri="{FF2B5EF4-FFF2-40B4-BE49-F238E27FC236}">
                  <a16:creationId xmlns:a16="http://schemas.microsoft.com/office/drawing/2014/main" id="{0BB7312C-E584-4FD6-96BC-C731D8CB976D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578" y="-547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7" name="Oval 93">
              <a:extLst>
                <a:ext uri="{FF2B5EF4-FFF2-40B4-BE49-F238E27FC236}">
                  <a16:creationId xmlns:a16="http://schemas.microsoft.com/office/drawing/2014/main" id="{BA099D54-49F7-401C-9720-80AFD8EF1C19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868" y="-420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8" name="Oval 94">
              <a:extLst>
                <a:ext uri="{FF2B5EF4-FFF2-40B4-BE49-F238E27FC236}">
                  <a16:creationId xmlns:a16="http://schemas.microsoft.com/office/drawing/2014/main" id="{F0F33AEB-78F7-4012-B261-584FD855B210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5868" y="-155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89" name="Oval 95">
              <a:extLst>
                <a:ext uri="{FF2B5EF4-FFF2-40B4-BE49-F238E27FC236}">
                  <a16:creationId xmlns:a16="http://schemas.microsoft.com/office/drawing/2014/main" id="{716F815F-C976-4C59-A70F-8383A389352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6138" y="-280"/>
              <a:ext cx="44" cy="4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90" name="Line 96">
              <a:extLst>
                <a:ext uri="{FF2B5EF4-FFF2-40B4-BE49-F238E27FC236}">
                  <a16:creationId xmlns:a16="http://schemas.microsoft.com/office/drawing/2014/main" id="{B20378A1-196E-4FE9-A84D-BFE80FEC526F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5602" y="-636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91" name="Line 97">
              <a:extLst>
                <a:ext uri="{FF2B5EF4-FFF2-40B4-BE49-F238E27FC236}">
                  <a16:creationId xmlns:a16="http://schemas.microsoft.com/office/drawing/2014/main" id="{291AAFAD-FB72-4EAA-B773-DFC303C5E1E9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5753" y="-636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92" name="Line 98">
              <a:extLst>
                <a:ext uri="{FF2B5EF4-FFF2-40B4-BE49-F238E27FC236}">
                  <a16:creationId xmlns:a16="http://schemas.microsoft.com/office/drawing/2014/main" id="{8ABA6D93-A304-46FB-95A5-F5D0D3831FE5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5889" y="-636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93" name="Line 99">
              <a:extLst>
                <a:ext uri="{FF2B5EF4-FFF2-40B4-BE49-F238E27FC236}">
                  <a16:creationId xmlns:a16="http://schemas.microsoft.com/office/drawing/2014/main" id="{06190B0B-72DF-494C-83A1-B1424E7B8F76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6025" y="-635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94" name="Line 100">
              <a:extLst>
                <a:ext uri="{FF2B5EF4-FFF2-40B4-BE49-F238E27FC236}">
                  <a16:creationId xmlns:a16="http://schemas.microsoft.com/office/drawing/2014/main" id="{C1FD8CC0-DF59-46BC-A91B-4EAE2DC7572E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6161" y="-635"/>
              <a:ext cx="0" cy="632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95" name="Line 101">
              <a:extLst>
                <a:ext uri="{FF2B5EF4-FFF2-40B4-BE49-F238E27FC236}">
                  <a16:creationId xmlns:a16="http://schemas.microsoft.com/office/drawing/2014/main" id="{6D06017B-9D7D-4C37-8FFD-3EFE6A350A92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476" y="-525"/>
              <a:ext cx="5760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96" name="Line 102">
              <a:extLst>
                <a:ext uri="{FF2B5EF4-FFF2-40B4-BE49-F238E27FC236}">
                  <a16:creationId xmlns:a16="http://schemas.microsoft.com/office/drawing/2014/main" id="{82DEB8B8-AB4C-4685-817B-C5CD2DB4C190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477" y="-389"/>
              <a:ext cx="5760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97" name="Line 103">
              <a:extLst>
                <a:ext uri="{FF2B5EF4-FFF2-40B4-BE49-F238E27FC236}">
                  <a16:creationId xmlns:a16="http://schemas.microsoft.com/office/drawing/2014/main" id="{B4A96933-5E0A-4C66-85E6-D9B4990DD1CF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478" y="-253"/>
              <a:ext cx="5760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1098" name="Line 104">
              <a:extLst>
                <a:ext uri="{FF2B5EF4-FFF2-40B4-BE49-F238E27FC236}">
                  <a16:creationId xmlns:a16="http://schemas.microsoft.com/office/drawing/2014/main" id="{29D13756-CAF0-4C36-82E2-AE5CFDBA5BF4}"/>
                </a:ext>
              </a:extLst>
            </p:cNvPr>
            <p:cNvSpPr>
              <a:spLocks noChangeShapeType="1"/>
            </p:cNvSpPr>
            <p:nvPr userDrawn="1"/>
          </p:nvSpPr>
          <p:spPr bwMode="gray">
            <a:xfrm>
              <a:off x="480" y="-126"/>
              <a:ext cx="5760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vi-VN"/>
            </a:p>
          </p:txBody>
        </p:sp>
      </p:grpSp>
      <p:sp>
        <p:nvSpPr>
          <p:cNvPr id="1129" name="Rectangle 105">
            <a:extLst>
              <a:ext uri="{FF2B5EF4-FFF2-40B4-BE49-F238E27FC236}">
                <a16:creationId xmlns:a16="http://schemas.microsoft.com/office/drawing/2014/main" id="{F7A2A1B9-721F-425B-B400-4DCD75F5049F}"/>
              </a:ext>
            </a:extLst>
          </p:cNvPr>
          <p:cNvSpPr>
            <a:spLocks noChangeArrowheads="1"/>
          </p:cNvSpPr>
          <p:nvPr/>
        </p:nvSpPr>
        <p:spPr bwMode="gray">
          <a:xfrm>
            <a:off x="0" y="800100"/>
            <a:ext cx="9144000" cy="301625"/>
          </a:xfrm>
          <a:prstGeom prst="rect">
            <a:avLst/>
          </a:prstGeom>
          <a:gradFill rotWithShape="1">
            <a:gsLst>
              <a:gs pos="0">
                <a:schemeClr val="tx1">
                  <a:gamma/>
                  <a:shade val="46275"/>
                  <a:invGamma/>
                </a:schemeClr>
              </a:gs>
              <a:gs pos="100000">
                <a:schemeClr val="tx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1029" name="Oval 106" descr="06_original_w">
            <a:extLst>
              <a:ext uri="{FF2B5EF4-FFF2-40B4-BE49-F238E27FC236}">
                <a16:creationId xmlns:a16="http://schemas.microsoft.com/office/drawing/2014/main" id="{14E83BA6-66DD-440E-862A-1E7683540F34}"/>
              </a:ext>
            </a:extLst>
          </p:cNvPr>
          <p:cNvSpPr>
            <a:spLocks noChangeArrowheads="1"/>
          </p:cNvSpPr>
          <p:nvPr/>
        </p:nvSpPr>
        <p:spPr bwMode="gray">
          <a:xfrm>
            <a:off x="7956550" y="404813"/>
            <a:ext cx="936625" cy="1008062"/>
          </a:xfrm>
          <a:prstGeom prst="ellipse">
            <a:avLst/>
          </a:prstGeom>
          <a:blipFill dpi="0" rotWithShape="1">
            <a:blip r:embed="rId14"/>
            <a:srcRect/>
            <a:stretch>
              <a:fillRect/>
            </a:stretch>
          </a:blipFill>
          <a:ln w="57150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1030" name="Rectangle 3">
            <a:extLst>
              <a:ext uri="{FF2B5EF4-FFF2-40B4-BE49-F238E27FC236}">
                <a16:creationId xmlns:a16="http://schemas.microsoft.com/office/drawing/2014/main" id="{63912962-0A61-4119-A089-5687C0BD24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28725"/>
            <a:ext cx="8229600" cy="5095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vi-VN"/>
              <a:t>Click to edit Master text styles</a:t>
            </a:r>
          </a:p>
          <a:p>
            <a:pPr lvl="1"/>
            <a:r>
              <a:rPr lang="en-US" altLang="vi-VN"/>
              <a:t>Second level</a:t>
            </a:r>
          </a:p>
          <a:p>
            <a:pPr lvl="2"/>
            <a:r>
              <a:rPr lang="en-US" altLang="vi-VN"/>
              <a:t>Third level</a:t>
            </a:r>
          </a:p>
          <a:p>
            <a:pPr lvl="3"/>
            <a:r>
              <a:rPr lang="en-US" altLang="vi-VN"/>
              <a:t>Fourth level</a:t>
            </a:r>
          </a:p>
          <a:p>
            <a:pPr lvl="4"/>
            <a:r>
              <a:rPr lang="en-US" altLang="vi-VN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F9B28FBA-75D2-4516-B392-EC93C028B6E5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400800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60A01410-641F-41AD-B1F7-AFBA499F345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400800"/>
            <a:ext cx="2895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05689DA-498D-4D2C-B6DE-868EF05199F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b="0"/>
            </a:lvl1pPr>
          </a:lstStyle>
          <a:p>
            <a:pPr>
              <a:defRPr/>
            </a:pPr>
            <a:fld id="{FF2EF8E0-988C-4962-A802-AEC282DFE8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4" name="Rectangle 2">
            <a:extLst>
              <a:ext uri="{FF2B5EF4-FFF2-40B4-BE49-F238E27FC236}">
                <a16:creationId xmlns:a16="http://schemas.microsoft.com/office/drawing/2014/main" id="{E253A8CE-EF4C-4362-BBA2-CD76005902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228600"/>
            <a:ext cx="7391400" cy="56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vi-VN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2800" b="1" i="1" kern="1200">
          <a:solidFill>
            <a:schemeClr val="tx1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800" b="1" i="1">
          <a:solidFill>
            <a:schemeClr val="tx1"/>
          </a:solidFill>
          <a:latin typeface="Verdana" panose="020B0604030504040204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800" b="1" i="1">
          <a:solidFill>
            <a:schemeClr val="tx1"/>
          </a:solidFill>
          <a:latin typeface="Verdana" panose="020B0604030504040204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800" b="1" i="1">
          <a:solidFill>
            <a:schemeClr val="tx1"/>
          </a:solidFill>
          <a:latin typeface="Verdana" panose="020B0604030504040204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800" b="1" i="1">
          <a:solidFill>
            <a:schemeClr val="tx1"/>
          </a:solidFill>
          <a:latin typeface="Verdana" panose="020B0604030504040204" pitchFamily="34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2800" b="1" i="1">
          <a:solidFill>
            <a:schemeClr val="tx1"/>
          </a:solidFill>
          <a:latin typeface="Verdana" panose="020B0604030504040204" pitchFamily="34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2800" b="1" i="1">
          <a:solidFill>
            <a:schemeClr val="tx1"/>
          </a:solidFill>
          <a:latin typeface="Verdana" panose="020B0604030504040204" pitchFamily="34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2800" b="1" i="1">
          <a:solidFill>
            <a:schemeClr val="tx1"/>
          </a:solidFill>
          <a:latin typeface="Verdana" panose="020B0604030504040204" pitchFamily="34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2800" b="1" i="1">
          <a:solidFill>
            <a:schemeClr val="tx1"/>
          </a:solidFill>
          <a:latin typeface="Verdana" panose="020B060403050404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anose="05000000000000000000" pitchFamily="2" charset="2"/>
        <a:buChar char="v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9FCF558-D03A-4732-A326-D40691E4A59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23528" y="2924944"/>
            <a:ext cx="8134672" cy="2088232"/>
          </a:xfrm>
        </p:spPr>
        <p:txBody>
          <a:bodyPr/>
          <a:lstStyle/>
          <a:p>
            <a:pPr eaLnBrk="1" hangingPunct="1">
              <a:defRPr/>
            </a:pPr>
            <a:r>
              <a:rPr lang="vi-VN" err="1">
                <a:solidFill>
                  <a:schemeClr val="tx2"/>
                </a:solidFill>
              </a:rPr>
              <a:t>Hệ</a:t>
            </a:r>
            <a:r>
              <a:rPr lang="vi-VN">
                <a:solidFill>
                  <a:schemeClr val="tx2"/>
                </a:solidFill>
              </a:rPr>
              <a:t> </a:t>
            </a:r>
            <a:r>
              <a:rPr lang="vi-VN" err="1">
                <a:solidFill>
                  <a:schemeClr val="tx2"/>
                </a:solidFill>
              </a:rPr>
              <a:t>Thống</a:t>
            </a:r>
            <a:r>
              <a:rPr lang="vi-VN">
                <a:solidFill>
                  <a:schemeClr val="tx2"/>
                </a:solidFill>
              </a:rPr>
              <a:t> </a:t>
            </a:r>
            <a:r>
              <a:rPr lang="vi-VN" err="1">
                <a:solidFill>
                  <a:schemeClr val="tx2"/>
                </a:solidFill>
              </a:rPr>
              <a:t>Quản</a:t>
            </a:r>
            <a:r>
              <a:rPr lang="vi-VN">
                <a:solidFill>
                  <a:schemeClr val="tx2"/>
                </a:solidFill>
              </a:rPr>
              <a:t> </a:t>
            </a:r>
            <a:r>
              <a:rPr lang="vi-VN" err="1">
                <a:solidFill>
                  <a:schemeClr val="tx2"/>
                </a:solidFill>
              </a:rPr>
              <a:t>Lý</a:t>
            </a:r>
            <a:r>
              <a:rPr lang="vi-VN">
                <a:solidFill>
                  <a:schemeClr val="tx2"/>
                </a:solidFill>
              </a:rPr>
              <a:t> </a:t>
            </a:r>
            <a:br>
              <a:rPr lang="vi-VN">
                <a:solidFill>
                  <a:schemeClr val="tx2"/>
                </a:solidFill>
              </a:rPr>
            </a:br>
            <a:r>
              <a:rPr lang="vi-VN" err="1">
                <a:solidFill>
                  <a:schemeClr val="tx2"/>
                </a:solidFill>
              </a:rPr>
              <a:t>Thực</a:t>
            </a:r>
            <a:r>
              <a:rPr lang="vi-VN">
                <a:solidFill>
                  <a:schemeClr val="tx2"/>
                </a:solidFill>
              </a:rPr>
              <a:t> Tập Cho Sinh Viên Trường </a:t>
            </a:r>
            <a:r>
              <a:rPr lang="vi-VN" err="1">
                <a:solidFill>
                  <a:schemeClr val="tx2"/>
                </a:solidFill>
              </a:rPr>
              <a:t>Đại</a:t>
            </a:r>
            <a:r>
              <a:rPr lang="vi-VN">
                <a:solidFill>
                  <a:schemeClr val="tx2"/>
                </a:solidFill>
              </a:rPr>
              <a:t> </a:t>
            </a:r>
            <a:r>
              <a:rPr lang="vi-VN" err="1">
                <a:solidFill>
                  <a:schemeClr val="tx2"/>
                </a:solidFill>
              </a:rPr>
              <a:t>Học</a:t>
            </a:r>
            <a:endParaRPr lang="vi-VN">
              <a:solidFill>
                <a:schemeClr val="tx2"/>
              </a:solidFill>
            </a:endParaRP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5A4DC467-A3D3-45D1-9353-10701683B7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5445224"/>
            <a:ext cx="7086600" cy="864096"/>
          </a:xfrm>
        </p:spPr>
        <p:txBody>
          <a:bodyPr/>
          <a:lstStyle/>
          <a:p>
            <a:r>
              <a:rPr lang="en-US" sz="1800"/>
              <a:t>Trần </a:t>
            </a:r>
            <a:r>
              <a:rPr lang="en-US" sz="1800" err="1"/>
              <a:t>Văn</a:t>
            </a:r>
            <a:r>
              <a:rPr lang="en-US" sz="1800"/>
              <a:t> Đức</a:t>
            </a:r>
          </a:p>
          <a:p>
            <a:r>
              <a:rPr lang="en-US" sz="1800"/>
              <a:t>GVHD: Lê Đức Trung</a:t>
            </a:r>
            <a:endParaRPr lang="vi-VN" sz="1800"/>
          </a:p>
        </p:txBody>
      </p:sp>
      <p:pic>
        <p:nvPicPr>
          <p:cNvPr id="6" name="Picture 374" descr="C:\Users\shmily\Downloads\logo-dai-hoc-bach-khoa.jpg">
            <a:extLst>
              <a:ext uri="{FF2B5EF4-FFF2-40B4-BE49-F238E27FC236}">
                <a16:creationId xmlns:a16="http://schemas.microsoft.com/office/drawing/2014/main" id="{99C0CB64-ABE3-497D-AAB2-4D2E9C61103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16632"/>
            <a:ext cx="1109003" cy="1268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1696093-831C-4901-A62B-DC40FE9376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Lựa chọn giải pháp</a:t>
            </a:r>
          </a:p>
        </p:txBody>
      </p:sp>
      <p:grpSp>
        <p:nvGrpSpPr>
          <p:cNvPr id="62" name="Group 12">
            <a:extLst>
              <a:ext uri="{FF2B5EF4-FFF2-40B4-BE49-F238E27FC236}">
                <a16:creationId xmlns:a16="http://schemas.microsoft.com/office/drawing/2014/main" id="{6512AC9C-9EBE-466B-ABCB-38FDEEC007AD}"/>
              </a:ext>
            </a:extLst>
          </p:cNvPr>
          <p:cNvGrpSpPr>
            <a:grpSpLocks/>
          </p:cNvGrpSpPr>
          <p:nvPr/>
        </p:nvGrpSpPr>
        <p:grpSpPr bwMode="auto">
          <a:xfrm>
            <a:off x="1320800" y="1190625"/>
            <a:ext cx="6310313" cy="5365750"/>
            <a:chOff x="1365362" y="1190172"/>
            <a:chExt cx="6310086" cy="5366751"/>
          </a:xfrm>
        </p:grpSpPr>
        <p:grpSp>
          <p:nvGrpSpPr>
            <p:cNvPr id="63" name="Group 10">
              <a:extLst>
                <a:ext uri="{FF2B5EF4-FFF2-40B4-BE49-F238E27FC236}">
                  <a16:creationId xmlns:a16="http://schemas.microsoft.com/office/drawing/2014/main" id="{55B74B29-FB74-42BD-9270-EA808D4586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65362" y="1190172"/>
              <a:ext cx="6310086" cy="1748660"/>
              <a:chOff x="1728357" y="1304449"/>
              <a:chExt cx="5477985" cy="1518067"/>
            </a:xfrm>
          </p:grpSpPr>
          <p:grpSp>
            <p:nvGrpSpPr>
              <p:cNvPr id="83" name="Group 7">
                <a:extLst>
                  <a:ext uri="{FF2B5EF4-FFF2-40B4-BE49-F238E27FC236}">
                    <a16:creationId xmlns:a16="http://schemas.microsoft.com/office/drawing/2014/main" id="{E98ECED4-9635-44B2-9841-7A5C9367664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03761" y="1455420"/>
                <a:ext cx="5402581" cy="1367096"/>
                <a:chOff x="1803761" y="1455420"/>
                <a:chExt cx="5402581" cy="1367096"/>
              </a:xfrm>
            </p:grpSpPr>
            <p:pic>
              <p:nvPicPr>
                <p:cNvPr id="88" name="Picture 345" descr="shadow_1_m">
                  <a:extLst>
                    <a:ext uri="{FF2B5EF4-FFF2-40B4-BE49-F238E27FC236}">
                      <a16:creationId xmlns:a16="http://schemas.microsoft.com/office/drawing/2014/main" id="{935BE3E9-A135-4BD2-8BB4-A9D2709BD5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/>
                <a:srcRect t="1518" b="2"/>
                <a:stretch>
                  <a:fillRect/>
                </a:stretch>
              </p:blipFill>
              <p:spPr bwMode="gray">
                <a:xfrm>
                  <a:off x="1803761" y="2510102"/>
                  <a:ext cx="5402581" cy="3124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89" name="Rectangle 38">
                  <a:extLst>
                    <a:ext uri="{FF2B5EF4-FFF2-40B4-BE49-F238E27FC236}">
                      <a16:creationId xmlns:a16="http://schemas.microsoft.com/office/drawing/2014/main" id="{60518CE8-98D0-4685-8AD3-E277BE47817B}"/>
                    </a:ext>
                  </a:extLst>
                </p:cNvPr>
                <p:cNvSpPr/>
                <p:nvPr/>
              </p:nvSpPr>
              <p:spPr>
                <a:xfrm>
                  <a:off x="2286492" y="1454697"/>
                  <a:ext cx="4640094" cy="1250223"/>
                </a:xfrm>
                <a:prstGeom prst="rect">
                  <a:avLst/>
                </a:prstGeom>
                <a:solidFill>
                  <a:srgbClr val="FF9999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90" name="Rectangle 1">
                  <a:extLst>
                    <a:ext uri="{FF2B5EF4-FFF2-40B4-BE49-F238E27FC236}">
                      <a16:creationId xmlns:a16="http://schemas.microsoft.com/office/drawing/2014/main" id="{2604E5EC-6C7D-40D2-AC99-87AB7423566E}"/>
                    </a:ext>
                  </a:extLst>
                </p:cNvPr>
                <p:cNvSpPr/>
                <p:nvPr/>
              </p:nvSpPr>
              <p:spPr>
                <a:xfrm>
                  <a:off x="2392606" y="1560834"/>
                  <a:ext cx="4443025" cy="1029677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23000"/>
                        <a:lumOff val="77000"/>
                      </a:schemeClr>
                    </a:gs>
                    <a:gs pos="50000">
                      <a:schemeClr val="bg1">
                        <a:shade val="67500"/>
                        <a:satMod val="115000"/>
                        <a:lumMod val="33000"/>
                        <a:lumOff val="67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2700000" scaled="1"/>
                  <a:tileRect/>
                </a:gra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  <p:grpSp>
            <p:nvGrpSpPr>
              <p:cNvPr id="84" name="Group 6">
                <a:extLst>
                  <a:ext uri="{FF2B5EF4-FFF2-40B4-BE49-F238E27FC236}">
                    <a16:creationId xmlns:a16="http://schemas.microsoft.com/office/drawing/2014/main" id="{50AA980E-3160-4827-9D17-D4ABCA923F3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28357" y="1304449"/>
                <a:ext cx="2001385" cy="1320641"/>
                <a:chOff x="1728357" y="1304449"/>
                <a:chExt cx="2001385" cy="1320641"/>
              </a:xfrm>
            </p:grpSpPr>
            <p:sp>
              <p:nvSpPr>
                <p:cNvPr id="85" name="Right Triangle 5">
                  <a:extLst>
                    <a:ext uri="{FF2B5EF4-FFF2-40B4-BE49-F238E27FC236}">
                      <a16:creationId xmlns:a16="http://schemas.microsoft.com/office/drawing/2014/main" id="{032F38C1-6AAD-45DF-9C05-1414FE6EC2F4}"/>
                    </a:ext>
                  </a:extLst>
                </p:cNvPr>
                <p:cNvSpPr/>
                <p:nvPr/>
              </p:nvSpPr>
              <p:spPr>
                <a:xfrm flipH="1">
                  <a:off x="2114228" y="2473345"/>
                  <a:ext cx="172264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86" name="Right Triangle 41">
                  <a:extLst>
                    <a:ext uri="{FF2B5EF4-FFF2-40B4-BE49-F238E27FC236}">
                      <a16:creationId xmlns:a16="http://schemas.microsoft.com/office/drawing/2014/main" id="{C10AFE77-F714-4CAD-B940-F63DF042BA84}"/>
                    </a:ext>
                  </a:extLst>
                </p:cNvPr>
                <p:cNvSpPr/>
                <p:nvPr/>
              </p:nvSpPr>
              <p:spPr>
                <a:xfrm flipH="1">
                  <a:off x="3449616" y="1304449"/>
                  <a:ext cx="172263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87" name="Trapezoid 2">
                  <a:extLst>
                    <a:ext uri="{FF2B5EF4-FFF2-40B4-BE49-F238E27FC236}">
                      <a16:creationId xmlns:a16="http://schemas.microsoft.com/office/drawing/2014/main" id="{F457DF67-1565-44DB-AADA-6F48A6671652}"/>
                    </a:ext>
                  </a:extLst>
                </p:cNvPr>
                <p:cNvSpPr/>
                <p:nvPr/>
              </p:nvSpPr>
              <p:spPr>
                <a:xfrm rot="19191503">
                  <a:off x="1728357" y="1570484"/>
                  <a:ext cx="2001014" cy="464526"/>
                </a:xfrm>
                <a:custGeom>
                  <a:avLst/>
                  <a:gdLst>
                    <a:gd name="connsiteX0" fmla="*/ 0 w 1828800"/>
                    <a:gd name="connsiteY0" fmla="*/ 457200 h 457200"/>
                    <a:gd name="connsiteX1" fmla="*/ 114300 w 1828800"/>
                    <a:gd name="connsiteY1" fmla="*/ 0 h 457200"/>
                    <a:gd name="connsiteX2" fmla="*/ 1714500 w 1828800"/>
                    <a:gd name="connsiteY2" fmla="*/ 0 h 457200"/>
                    <a:gd name="connsiteX3" fmla="*/ 1828800 w 1828800"/>
                    <a:gd name="connsiteY3" fmla="*/ 457200 h 457200"/>
                    <a:gd name="connsiteX4" fmla="*/ 0 w 1828800"/>
                    <a:gd name="connsiteY4" fmla="*/ 457200 h 457200"/>
                    <a:gd name="connsiteX0" fmla="*/ 0 w 1828800"/>
                    <a:gd name="connsiteY0" fmla="*/ 463642 h 463642"/>
                    <a:gd name="connsiteX1" fmla="*/ 402156 w 1828800"/>
                    <a:gd name="connsiteY1" fmla="*/ 0 h 463642"/>
                    <a:gd name="connsiteX2" fmla="*/ 1714500 w 1828800"/>
                    <a:gd name="connsiteY2" fmla="*/ 6442 h 463642"/>
                    <a:gd name="connsiteX3" fmla="*/ 1828800 w 1828800"/>
                    <a:gd name="connsiteY3" fmla="*/ 463642 h 463642"/>
                    <a:gd name="connsiteX4" fmla="*/ 0 w 1828800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714500 w 2001385"/>
                    <a:gd name="connsiteY2" fmla="*/ 6442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514076 w 2001385"/>
                    <a:gd name="connsiteY2" fmla="*/ 7706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385" h="463642">
                      <a:moveTo>
                        <a:pt x="0" y="463642"/>
                      </a:moveTo>
                      <a:lnTo>
                        <a:pt x="402156" y="0"/>
                      </a:lnTo>
                      <a:lnTo>
                        <a:pt x="1514076" y="7706"/>
                      </a:lnTo>
                      <a:lnTo>
                        <a:pt x="2001385" y="426441"/>
                      </a:lnTo>
                      <a:lnTo>
                        <a:pt x="0" y="46364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67000"/>
                        <a:lumOff val="33000"/>
                      </a:schemeClr>
                    </a:gs>
                    <a:gs pos="42000">
                      <a:schemeClr val="bg1">
                        <a:shade val="67500"/>
                        <a:satMod val="115000"/>
                        <a:lumMod val="38000"/>
                        <a:lumOff val="62000"/>
                      </a:schemeClr>
                    </a:gs>
                    <a:gs pos="84000">
                      <a:schemeClr val="bg1">
                        <a:lumMod val="95000"/>
                        <a:shade val="100000"/>
                        <a:satMod val="115000"/>
                      </a:schemeClr>
                    </a:gs>
                  </a:gsLst>
                  <a:lin ang="3600000" scaled="0"/>
                  <a:tileRect/>
                </a:gradFill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</p:grpSp>
        <p:grpSp>
          <p:nvGrpSpPr>
            <p:cNvPr id="64" name="Group 46">
              <a:extLst>
                <a:ext uri="{FF2B5EF4-FFF2-40B4-BE49-F238E27FC236}">
                  <a16:creationId xmlns:a16="http://schemas.microsoft.com/office/drawing/2014/main" id="{3E0E6E11-A66E-4B09-BEC7-E16D5FE206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65362" y="3004323"/>
              <a:ext cx="6310086" cy="1748660"/>
              <a:chOff x="1728357" y="1304449"/>
              <a:chExt cx="5477985" cy="1518067"/>
            </a:xfrm>
          </p:grpSpPr>
          <p:grpSp>
            <p:nvGrpSpPr>
              <p:cNvPr id="74" name="Group 49">
                <a:extLst>
                  <a:ext uri="{FF2B5EF4-FFF2-40B4-BE49-F238E27FC236}">
                    <a16:creationId xmlns:a16="http://schemas.microsoft.com/office/drawing/2014/main" id="{6D071569-49A7-4DD6-9726-DFF4D62B770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03761" y="1455420"/>
                <a:ext cx="5402581" cy="1367096"/>
                <a:chOff x="1803761" y="1455420"/>
                <a:chExt cx="5402581" cy="1367096"/>
              </a:xfrm>
            </p:grpSpPr>
            <p:pic>
              <p:nvPicPr>
                <p:cNvPr id="79" name="Picture 345" descr="shadow_1_m">
                  <a:extLst>
                    <a:ext uri="{FF2B5EF4-FFF2-40B4-BE49-F238E27FC236}">
                      <a16:creationId xmlns:a16="http://schemas.microsoft.com/office/drawing/2014/main" id="{047F84AF-B15D-4D16-85FA-241D8A3057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/>
                <a:srcRect t="1518" b="2"/>
                <a:stretch>
                  <a:fillRect/>
                </a:stretch>
              </p:blipFill>
              <p:spPr bwMode="gray">
                <a:xfrm>
                  <a:off x="1803761" y="2510102"/>
                  <a:ext cx="5402581" cy="3124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80" name="Rectangle 61">
                  <a:extLst>
                    <a:ext uri="{FF2B5EF4-FFF2-40B4-BE49-F238E27FC236}">
                      <a16:creationId xmlns:a16="http://schemas.microsoft.com/office/drawing/2014/main" id="{2A089F3A-5A9C-42CC-88E5-6707F3A3AAA1}"/>
                    </a:ext>
                  </a:extLst>
                </p:cNvPr>
                <p:cNvSpPr/>
                <p:nvPr/>
              </p:nvSpPr>
              <p:spPr>
                <a:xfrm>
                  <a:off x="2286492" y="1455304"/>
                  <a:ext cx="4640094" cy="1250224"/>
                </a:xfrm>
                <a:prstGeom prst="rect">
                  <a:avLst/>
                </a:prstGeom>
                <a:solidFill>
                  <a:srgbClr val="60B5C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solidFill>
                      <a:srgbClr val="60B5CC"/>
                    </a:solidFill>
                  </a:endParaRPr>
                </a:p>
              </p:txBody>
            </p:sp>
            <p:sp>
              <p:nvSpPr>
                <p:cNvPr id="81" name="Rectangle 62">
                  <a:extLst>
                    <a:ext uri="{FF2B5EF4-FFF2-40B4-BE49-F238E27FC236}">
                      <a16:creationId xmlns:a16="http://schemas.microsoft.com/office/drawing/2014/main" id="{9D744CB1-4112-4909-9F0D-098BC8767206}"/>
                    </a:ext>
                  </a:extLst>
                </p:cNvPr>
                <p:cNvSpPr/>
                <p:nvPr/>
              </p:nvSpPr>
              <p:spPr>
                <a:xfrm>
                  <a:off x="2392606" y="1561442"/>
                  <a:ext cx="4443025" cy="1029676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23000"/>
                        <a:lumOff val="77000"/>
                      </a:schemeClr>
                    </a:gs>
                    <a:gs pos="50000">
                      <a:schemeClr val="bg1">
                        <a:shade val="67500"/>
                        <a:satMod val="115000"/>
                        <a:lumMod val="33000"/>
                        <a:lumOff val="67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2700000" scaled="1"/>
                  <a:tileRect/>
                </a:gra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  <p:grpSp>
            <p:nvGrpSpPr>
              <p:cNvPr id="75" name="Group 50">
                <a:extLst>
                  <a:ext uri="{FF2B5EF4-FFF2-40B4-BE49-F238E27FC236}">
                    <a16:creationId xmlns:a16="http://schemas.microsoft.com/office/drawing/2014/main" id="{EC6DF16A-B7C7-4F2B-97A1-3C900A7D4D2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28357" y="1304449"/>
                <a:ext cx="2001385" cy="1320641"/>
                <a:chOff x="1728357" y="1304449"/>
                <a:chExt cx="2001385" cy="1320641"/>
              </a:xfrm>
            </p:grpSpPr>
            <p:sp>
              <p:nvSpPr>
                <p:cNvPr id="76" name="Right Triangle 51">
                  <a:extLst>
                    <a:ext uri="{FF2B5EF4-FFF2-40B4-BE49-F238E27FC236}">
                      <a16:creationId xmlns:a16="http://schemas.microsoft.com/office/drawing/2014/main" id="{58601C49-A091-45E5-9E39-DB6F1A59B676}"/>
                    </a:ext>
                  </a:extLst>
                </p:cNvPr>
                <p:cNvSpPr/>
                <p:nvPr/>
              </p:nvSpPr>
              <p:spPr>
                <a:xfrm flipH="1">
                  <a:off x="2114228" y="2473953"/>
                  <a:ext cx="172264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77" name="Right Triangle 52">
                  <a:extLst>
                    <a:ext uri="{FF2B5EF4-FFF2-40B4-BE49-F238E27FC236}">
                      <a16:creationId xmlns:a16="http://schemas.microsoft.com/office/drawing/2014/main" id="{7C2C726D-CC32-40EC-96AF-AF3C72CEA05F}"/>
                    </a:ext>
                  </a:extLst>
                </p:cNvPr>
                <p:cNvSpPr/>
                <p:nvPr/>
              </p:nvSpPr>
              <p:spPr>
                <a:xfrm flipH="1">
                  <a:off x="3449616" y="1305057"/>
                  <a:ext cx="172263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78" name="Trapezoid 2">
                  <a:extLst>
                    <a:ext uri="{FF2B5EF4-FFF2-40B4-BE49-F238E27FC236}">
                      <a16:creationId xmlns:a16="http://schemas.microsoft.com/office/drawing/2014/main" id="{A0AE4835-BD10-478D-8239-688F247391F7}"/>
                    </a:ext>
                  </a:extLst>
                </p:cNvPr>
                <p:cNvSpPr/>
                <p:nvPr/>
              </p:nvSpPr>
              <p:spPr>
                <a:xfrm rot="19191503">
                  <a:off x="1728357" y="1571091"/>
                  <a:ext cx="2001014" cy="464526"/>
                </a:xfrm>
                <a:custGeom>
                  <a:avLst/>
                  <a:gdLst>
                    <a:gd name="connsiteX0" fmla="*/ 0 w 1828800"/>
                    <a:gd name="connsiteY0" fmla="*/ 457200 h 457200"/>
                    <a:gd name="connsiteX1" fmla="*/ 114300 w 1828800"/>
                    <a:gd name="connsiteY1" fmla="*/ 0 h 457200"/>
                    <a:gd name="connsiteX2" fmla="*/ 1714500 w 1828800"/>
                    <a:gd name="connsiteY2" fmla="*/ 0 h 457200"/>
                    <a:gd name="connsiteX3" fmla="*/ 1828800 w 1828800"/>
                    <a:gd name="connsiteY3" fmla="*/ 457200 h 457200"/>
                    <a:gd name="connsiteX4" fmla="*/ 0 w 1828800"/>
                    <a:gd name="connsiteY4" fmla="*/ 457200 h 457200"/>
                    <a:gd name="connsiteX0" fmla="*/ 0 w 1828800"/>
                    <a:gd name="connsiteY0" fmla="*/ 463642 h 463642"/>
                    <a:gd name="connsiteX1" fmla="*/ 402156 w 1828800"/>
                    <a:gd name="connsiteY1" fmla="*/ 0 h 463642"/>
                    <a:gd name="connsiteX2" fmla="*/ 1714500 w 1828800"/>
                    <a:gd name="connsiteY2" fmla="*/ 6442 h 463642"/>
                    <a:gd name="connsiteX3" fmla="*/ 1828800 w 1828800"/>
                    <a:gd name="connsiteY3" fmla="*/ 463642 h 463642"/>
                    <a:gd name="connsiteX4" fmla="*/ 0 w 1828800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714500 w 2001385"/>
                    <a:gd name="connsiteY2" fmla="*/ 6442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514076 w 2001385"/>
                    <a:gd name="connsiteY2" fmla="*/ 7706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385" h="463642">
                      <a:moveTo>
                        <a:pt x="0" y="463642"/>
                      </a:moveTo>
                      <a:lnTo>
                        <a:pt x="402156" y="0"/>
                      </a:lnTo>
                      <a:lnTo>
                        <a:pt x="1514076" y="7706"/>
                      </a:lnTo>
                      <a:lnTo>
                        <a:pt x="2001385" y="426441"/>
                      </a:lnTo>
                      <a:lnTo>
                        <a:pt x="0" y="46364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67000"/>
                        <a:lumOff val="33000"/>
                      </a:schemeClr>
                    </a:gs>
                    <a:gs pos="42000">
                      <a:schemeClr val="bg1">
                        <a:shade val="67500"/>
                        <a:satMod val="115000"/>
                        <a:lumMod val="38000"/>
                        <a:lumOff val="62000"/>
                      </a:schemeClr>
                    </a:gs>
                    <a:gs pos="84000">
                      <a:schemeClr val="bg1">
                        <a:lumMod val="95000"/>
                        <a:shade val="100000"/>
                        <a:satMod val="115000"/>
                      </a:schemeClr>
                    </a:gs>
                  </a:gsLst>
                  <a:lin ang="3600000" scaled="0"/>
                  <a:tileRect/>
                </a:gradFill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</p:grpSp>
        <p:grpSp>
          <p:nvGrpSpPr>
            <p:cNvPr id="65" name="Group 63">
              <a:extLst>
                <a:ext uri="{FF2B5EF4-FFF2-40B4-BE49-F238E27FC236}">
                  <a16:creationId xmlns:a16="http://schemas.microsoft.com/office/drawing/2014/main" id="{165FFF6A-CF33-4784-8D97-21E267B104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65362" y="4808263"/>
              <a:ext cx="6310086" cy="1748660"/>
              <a:chOff x="1728357" y="1304449"/>
              <a:chExt cx="5477985" cy="1518067"/>
            </a:xfrm>
          </p:grpSpPr>
          <p:grpSp>
            <p:nvGrpSpPr>
              <p:cNvPr id="66" name="Group 67">
                <a:extLst>
                  <a:ext uri="{FF2B5EF4-FFF2-40B4-BE49-F238E27FC236}">
                    <a16:creationId xmlns:a16="http://schemas.microsoft.com/office/drawing/2014/main" id="{1CF7677F-4F18-4FFF-AADB-5865A54F208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03761" y="1455420"/>
                <a:ext cx="5402581" cy="1367096"/>
                <a:chOff x="1803761" y="1455420"/>
                <a:chExt cx="5402581" cy="1367096"/>
              </a:xfrm>
            </p:grpSpPr>
            <p:pic>
              <p:nvPicPr>
                <p:cNvPr id="71" name="Picture 345" descr="shadow_1_m">
                  <a:extLst>
                    <a:ext uri="{FF2B5EF4-FFF2-40B4-BE49-F238E27FC236}">
                      <a16:creationId xmlns:a16="http://schemas.microsoft.com/office/drawing/2014/main" id="{0C5BA142-3E9C-4FA6-9FA2-E025C194535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/>
                <a:srcRect t="1518" b="2"/>
                <a:stretch>
                  <a:fillRect/>
                </a:stretch>
              </p:blipFill>
              <p:spPr bwMode="gray">
                <a:xfrm>
                  <a:off x="1803761" y="2510102"/>
                  <a:ext cx="5402581" cy="3124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72" name="Rectangle 85">
                  <a:extLst>
                    <a:ext uri="{FF2B5EF4-FFF2-40B4-BE49-F238E27FC236}">
                      <a16:creationId xmlns:a16="http://schemas.microsoft.com/office/drawing/2014/main" id="{B2341244-F6F7-444F-9EE3-1C9C2B02B720}"/>
                    </a:ext>
                  </a:extLst>
                </p:cNvPr>
                <p:cNvSpPr/>
                <p:nvPr/>
              </p:nvSpPr>
              <p:spPr>
                <a:xfrm>
                  <a:off x="2286492" y="1455127"/>
                  <a:ext cx="4640094" cy="1250224"/>
                </a:xfrm>
                <a:prstGeom prst="rect">
                  <a:avLst/>
                </a:prstGeom>
                <a:solidFill>
                  <a:srgbClr val="5A6378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73" name="Rectangle 86">
                  <a:extLst>
                    <a:ext uri="{FF2B5EF4-FFF2-40B4-BE49-F238E27FC236}">
                      <a16:creationId xmlns:a16="http://schemas.microsoft.com/office/drawing/2014/main" id="{977295D6-5449-49CC-908D-ADAFD679A183}"/>
                    </a:ext>
                  </a:extLst>
                </p:cNvPr>
                <p:cNvSpPr/>
                <p:nvPr/>
              </p:nvSpPr>
              <p:spPr>
                <a:xfrm>
                  <a:off x="2392606" y="1561266"/>
                  <a:ext cx="4443025" cy="1029676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23000"/>
                        <a:lumOff val="77000"/>
                      </a:schemeClr>
                    </a:gs>
                    <a:gs pos="50000">
                      <a:schemeClr val="bg1">
                        <a:shade val="67500"/>
                        <a:satMod val="115000"/>
                        <a:lumMod val="33000"/>
                        <a:lumOff val="67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2700000" scaled="1"/>
                  <a:tileRect/>
                </a:gra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  <p:grpSp>
            <p:nvGrpSpPr>
              <p:cNvPr id="67" name="Group 68">
                <a:extLst>
                  <a:ext uri="{FF2B5EF4-FFF2-40B4-BE49-F238E27FC236}">
                    <a16:creationId xmlns:a16="http://schemas.microsoft.com/office/drawing/2014/main" id="{EDE9CFAB-A915-4EE5-AEE1-B9722D72756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28357" y="1304449"/>
                <a:ext cx="2001385" cy="1320641"/>
                <a:chOff x="1728357" y="1304449"/>
                <a:chExt cx="2001385" cy="1320641"/>
              </a:xfrm>
            </p:grpSpPr>
            <p:sp>
              <p:nvSpPr>
                <p:cNvPr id="68" name="Right Triangle 73">
                  <a:extLst>
                    <a:ext uri="{FF2B5EF4-FFF2-40B4-BE49-F238E27FC236}">
                      <a16:creationId xmlns:a16="http://schemas.microsoft.com/office/drawing/2014/main" id="{CBE3E0D7-742E-46EE-81F7-A750CD3EFDF4}"/>
                    </a:ext>
                  </a:extLst>
                </p:cNvPr>
                <p:cNvSpPr/>
                <p:nvPr/>
              </p:nvSpPr>
              <p:spPr>
                <a:xfrm flipH="1">
                  <a:off x="2114228" y="2473777"/>
                  <a:ext cx="172264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69" name="Right Triangle 78">
                  <a:extLst>
                    <a:ext uri="{FF2B5EF4-FFF2-40B4-BE49-F238E27FC236}">
                      <a16:creationId xmlns:a16="http://schemas.microsoft.com/office/drawing/2014/main" id="{384820ED-447F-4D93-AD93-A83DC442DBAB}"/>
                    </a:ext>
                  </a:extLst>
                </p:cNvPr>
                <p:cNvSpPr/>
                <p:nvPr/>
              </p:nvSpPr>
              <p:spPr>
                <a:xfrm flipH="1">
                  <a:off x="3449616" y="1304881"/>
                  <a:ext cx="172263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70" name="Trapezoid 2">
                  <a:extLst>
                    <a:ext uri="{FF2B5EF4-FFF2-40B4-BE49-F238E27FC236}">
                      <a16:creationId xmlns:a16="http://schemas.microsoft.com/office/drawing/2014/main" id="{64810EC3-8A83-4F96-9325-6F1CA7C96CF3}"/>
                    </a:ext>
                  </a:extLst>
                </p:cNvPr>
                <p:cNvSpPr/>
                <p:nvPr/>
              </p:nvSpPr>
              <p:spPr>
                <a:xfrm rot="19191503">
                  <a:off x="1728357" y="1570914"/>
                  <a:ext cx="2001014" cy="464526"/>
                </a:xfrm>
                <a:custGeom>
                  <a:avLst/>
                  <a:gdLst>
                    <a:gd name="connsiteX0" fmla="*/ 0 w 1828800"/>
                    <a:gd name="connsiteY0" fmla="*/ 457200 h 457200"/>
                    <a:gd name="connsiteX1" fmla="*/ 114300 w 1828800"/>
                    <a:gd name="connsiteY1" fmla="*/ 0 h 457200"/>
                    <a:gd name="connsiteX2" fmla="*/ 1714500 w 1828800"/>
                    <a:gd name="connsiteY2" fmla="*/ 0 h 457200"/>
                    <a:gd name="connsiteX3" fmla="*/ 1828800 w 1828800"/>
                    <a:gd name="connsiteY3" fmla="*/ 457200 h 457200"/>
                    <a:gd name="connsiteX4" fmla="*/ 0 w 1828800"/>
                    <a:gd name="connsiteY4" fmla="*/ 457200 h 457200"/>
                    <a:gd name="connsiteX0" fmla="*/ 0 w 1828800"/>
                    <a:gd name="connsiteY0" fmla="*/ 463642 h 463642"/>
                    <a:gd name="connsiteX1" fmla="*/ 402156 w 1828800"/>
                    <a:gd name="connsiteY1" fmla="*/ 0 h 463642"/>
                    <a:gd name="connsiteX2" fmla="*/ 1714500 w 1828800"/>
                    <a:gd name="connsiteY2" fmla="*/ 6442 h 463642"/>
                    <a:gd name="connsiteX3" fmla="*/ 1828800 w 1828800"/>
                    <a:gd name="connsiteY3" fmla="*/ 463642 h 463642"/>
                    <a:gd name="connsiteX4" fmla="*/ 0 w 1828800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714500 w 2001385"/>
                    <a:gd name="connsiteY2" fmla="*/ 6442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514076 w 2001385"/>
                    <a:gd name="connsiteY2" fmla="*/ 7706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385" h="463642">
                      <a:moveTo>
                        <a:pt x="0" y="463642"/>
                      </a:moveTo>
                      <a:lnTo>
                        <a:pt x="402156" y="0"/>
                      </a:lnTo>
                      <a:lnTo>
                        <a:pt x="1514076" y="7706"/>
                      </a:lnTo>
                      <a:lnTo>
                        <a:pt x="2001385" y="426441"/>
                      </a:lnTo>
                      <a:lnTo>
                        <a:pt x="0" y="46364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67000"/>
                        <a:lumOff val="33000"/>
                      </a:schemeClr>
                    </a:gs>
                    <a:gs pos="42000">
                      <a:schemeClr val="bg1">
                        <a:shade val="67500"/>
                        <a:satMod val="115000"/>
                        <a:lumMod val="38000"/>
                        <a:lumOff val="62000"/>
                      </a:schemeClr>
                    </a:gs>
                    <a:gs pos="84000">
                      <a:schemeClr val="bg1">
                        <a:lumMod val="95000"/>
                        <a:shade val="100000"/>
                        <a:satMod val="115000"/>
                      </a:schemeClr>
                    </a:gs>
                  </a:gsLst>
                  <a:lin ang="3600000" scaled="0"/>
                  <a:tileRect/>
                </a:gradFill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</p:grpSp>
      </p:grpSp>
      <p:sp>
        <p:nvSpPr>
          <p:cNvPr id="91" name="5-Point Star 87">
            <a:extLst>
              <a:ext uri="{FF2B5EF4-FFF2-40B4-BE49-F238E27FC236}">
                <a16:creationId xmlns:a16="http://schemas.microsoft.com/office/drawing/2014/main" id="{37FA7D7C-22E9-407E-8F60-D5E6A55EBF82}"/>
              </a:ext>
            </a:extLst>
          </p:cNvPr>
          <p:cNvSpPr/>
          <p:nvPr/>
        </p:nvSpPr>
        <p:spPr bwMode="auto">
          <a:xfrm>
            <a:off x="6245225" y="3578225"/>
            <a:ext cx="561975" cy="568325"/>
          </a:xfrm>
          <a:prstGeom prst="star5">
            <a:avLst>
              <a:gd name="adj" fmla="val 26056"/>
              <a:gd name="hf" fmla="val 105146"/>
              <a:gd name="vf" fmla="val 110557"/>
            </a:avLst>
          </a:prstGeom>
          <a:solidFill>
            <a:srgbClr val="60B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60B5CC"/>
              </a:solidFill>
            </a:endParaRPr>
          </a:p>
        </p:txBody>
      </p:sp>
      <p:grpSp>
        <p:nvGrpSpPr>
          <p:cNvPr id="92" name="Group 88">
            <a:extLst>
              <a:ext uri="{FF2B5EF4-FFF2-40B4-BE49-F238E27FC236}">
                <a16:creationId xmlns:a16="http://schemas.microsoft.com/office/drawing/2014/main" id="{01589438-C843-49CF-BD0E-83C679313E40}"/>
              </a:ext>
            </a:extLst>
          </p:cNvPr>
          <p:cNvGrpSpPr/>
          <p:nvPr/>
        </p:nvGrpSpPr>
        <p:grpSpPr>
          <a:xfrm>
            <a:off x="6258493" y="5486399"/>
            <a:ext cx="617269" cy="455157"/>
            <a:chOff x="5210175" y="2278856"/>
            <a:chExt cx="235744" cy="173831"/>
          </a:xfrm>
          <a:solidFill>
            <a:srgbClr val="5A6378"/>
          </a:solidFill>
        </p:grpSpPr>
        <p:sp>
          <p:nvSpPr>
            <p:cNvPr id="93" name="Frame 89">
              <a:extLst>
                <a:ext uri="{FF2B5EF4-FFF2-40B4-BE49-F238E27FC236}">
                  <a16:creationId xmlns:a16="http://schemas.microsoft.com/office/drawing/2014/main" id="{A0F8B0F7-E323-4AE5-9361-DD1C964C4EE8}"/>
                </a:ext>
              </a:extLst>
            </p:cNvPr>
            <p:cNvSpPr/>
            <p:nvPr/>
          </p:nvSpPr>
          <p:spPr>
            <a:xfrm>
              <a:off x="5226244" y="2278856"/>
              <a:ext cx="163128" cy="159546"/>
            </a:xfrm>
            <a:prstGeom prst="frame">
              <a:avLst>
                <a:gd name="adj1" fmla="val 5556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4" name="Freeform 90">
              <a:extLst>
                <a:ext uri="{FF2B5EF4-FFF2-40B4-BE49-F238E27FC236}">
                  <a16:creationId xmlns:a16="http://schemas.microsoft.com/office/drawing/2014/main" id="{DB532C05-6CB5-4819-A3A6-8E6208BA7A06}"/>
                </a:ext>
              </a:extLst>
            </p:cNvPr>
            <p:cNvSpPr/>
            <p:nvPr/>
          </p:nvSpPr>
          <p:spPr>
            <a:xfrm>
              <a:off x="5210175" y="2297000"/>
              <a:ext cx="235744" cy="155687"/>
            </a:xfrm>
            <a:custGeom>
              <a:avLst/>
              <a:gdLst>
                <a:gd name="connsiteX0" fmla="*/ 66675 w 235744"/>
                <a:gd name="connsiteY0" fmla="*/ 78582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78582 h 154782"/>
                <a:gd name="connsiteX0" fmla="*/ 66675 w 235744"/>
                <a:gd name="connsiteY0" fmla="*/ 85726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85726 h 154782"/>
                <a:gd name="connsiteX0" fmla="*/ 66675 w 235744"/>
                <a:gd name="connsiteY0" fmla="*/ 85726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85726 h 154782"/>
                <a:gd name="connsiteX0" fmla="*/ 66675 w 235744"/>
                <a:gd name="connsiteY0" fmla="*/ 85726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85726 h 154782"/>
                <a:gd name="connsiteX0" fmla="*/ 66675 w 235744"/>
                <a:gd name="connsiteY0" fmla="*/ 85726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85726 h 154782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744" h="155687">
                  <a:moveTo>
                    <a:pt x="66675" y="86631"/>
                  </a:moveTo>
                  <a:cubicBezTo>
                    <a:pt x="49212" y="67581"/>
                    <a:pt x="34131" y="53293"/>
                    <a:pt x="0" y="50912"/>
                  </a:cubicBezTo>
                  <a:cubicBezTo>
                    <a:pt x="34132" y="78693"/>
                    <a:pt x="65881" y="113618"/>
                    <a:pt x="80963" y="155687"/>
                  </a:cubicBezTo>
                  <a:cubicBezTo>
                    <a:pt x="108745" y="94568"/>
                    <a:pt x="141287" y="31068"/>
                    <a:pt x="235744" y="905"/>
                  </a:cubicBezTo>
                  <a:cubicBezTo>
                    <a:pt x="157957" y="-6239"/>
                    <a:pt x="103981" y="29481"/>
                    <a:pt x="66675" y="86631"/>
                  </a:cubicBez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95" name="Group 91">
            <a:extLst>
              <a:ext uri="{FF2B5EF4-FFF2-40B4-BE49-F238E27FC236}">
                <a16:creationId xmlns:a16="http://schemas.microsoft.com/office/drawing/2014/main" id="{0BAAAD0C-F39F-4F16-A260-58EC2744EF59}"/>
              </a:ext>
            </a:extLst>
          </p:cNvPr>
          <p:cNvGrpSpPr/>
          <p:nvPr/>
        </p:nvGrpSpPr>
        <p:grpSpPr>
          <a:xfrm>
            <a:off x="6204156" y="1682472"/>
            <a:ext cx="638779" cy="718295"/>
            <a:chOff x="4290008" y="4767262"/>
            <a:chExt cx="902113" cy="1014412"/>
          </a:xfrm>
          <a:solidFill>
            <a:srgbClr val="FF9999"/>
          </a:solidFill>
        </p:grpSpPr>
        <p:sp>
          <p:nvSpPr>
            <p:cNvPr id="96" name="Freeform 92">
              <a:extLst>
                <a:ext uri="{FF2B5EF4-FFF2-40B4-BE49-F238E27FC236}">
                  <a16:creationId xmlns:a16="http://schemas.microsoft.com/office/drawing/2014/main" id="{26D3E9B8-D9E5-4C45-A333-26E2639B69A3}"/>
                </a:ext>
              </a:extLst>
            </p:cNvPr>
            <p:cNvSpPr/>
            <p:nvPr/>
          </p:nvSpPr>
          <p:spPr>
            <a:xfrm>
              <a:off x="4444110" y="4922044"/>
              <a:ext cx="602358" cy="590550"/>
            </a:xfrm>
            <a:custGeom>
              <a:avLst/>
              <a:gdLst>
                <a:gd name="connsiteX0" fmla="*/ 107157 w 564357"/>
                <a:gd name="connsiteY0" fmla="*/ 600075 h 600075"/>
                <a:gd name="connsiteX1" fmla="*/ 107157 w 564357"/>
                <a:gd name="connsiteY1" fmla="*/ 531019 h 600075"/>
                <a:gd name="connsiteX2" fmla="*/ 0 w 564357"/>
                <a:gd name="connsiteY2" fmla="*/ 173831 h 600075"/>
                <a:gd name="connsiteX3" fmla="*/ 283369 w 564357"/>
                <a:gd name="connsiteY3" fmla="*/ 0 h 600075"/>
                <a:gd name="connsiteX4" fmla="*/ 526257 w 564357"/>
                <a:gd name="connsiteY4" fmla="*/ 138112 h 600075"/>
                <a:gd name="connsiteX5" fmla="*/ 564357 w 564357"/>
                <a:gd name="connsiteY5" fmla="*/ 407194 h 600075"/>
                <a:gd name="connsiteX6" fmla="*/ 445294 w 564357"/>
                <a:gd name="connsiteY6" fmla="*/ 557212 h 600075"/>
                <a:gd name="connsiteX7" fmla="*/ 445294 w 564357"/>
                <a:gd name="connsiteY7" fmla="*/ 588169 h 600075"/>
                <a:gd name="connsiteX8" fmla="*/ 342900 w 564357"/>
                <a:gd name="connsiteY8" fmla="*/ 588169 h 600075"/>
                <a:gd name="connsiteX9" fmla="*/ 342900 w 564357"/>
                <a:gd name="connsiteY9" fmla="*/ 481012 h 600075"/>
                <a:gd name="connsiteX10" fmla="*/ 476250 w 564357"/>
                <a:gd name="connsiteY10" fmla="*/ 307181 h 600075"/>
                <a:gd name="connsiteX11" fmla="*/ 285750 w 564357"/>
                <a:gd name="connsiteY11" fmla="*/ 119062 h 600075"/>
                <a:gd name="connsiteX12" fmla="*/ 92869 w 564357"/>
                <a:gd name="connsiteY12" fmla="*/ 316706 h 600075"/>
                <a:gd name="connsiteX13" fmla="*/ 207169 w 564357"/>
                <a:gd name="connsiteY13" fmla="*/ 485775 h 600075"/>
                <a:gd name="connsiteX14" fmla="*/ 207169 w 564357"/>
                <a:gd name="connsiteY14" fmla="*/ 592931 h 600075"/>
                <a:gd name="connsiteX15" fmla="*/ 107157 w 564357"/>
                <a:gd name="connsiteY15" fmla="*/ 600075 h 600075"/>
                <a:gd name="connsiteX0" fmla="*/ 109538 w 564357"/>
                <a:gd name="connsiteY0" fmla="*/ 590550 h 592931"/>
                <a:gd name="connsiteX1" fmla="*/ 107157 w 564357"/>
                <a:gd name="connsiteY1" fmla="*/ 531019 h 592931"/>
                <a:gd name="connsiteX2" fmla="*/ 0 w 564357"/>
                <a:gd name="connsiteY2" fmla="*/ 173831 h 592931"/>
                <a:gd name="connsiteX3" fmla="*/ 283369 w 564357"/>
                <a:gd name="connsiteY3" fmla="*/ 0 h 592931"/>
                <a:gd name="connsiteX4" fmla="*/ 526257 w 564357"/>
                <a:gd name="connsiteY4" fmla="*/ 138112 h 592931"/>
                <a:gd name="connsiteX5" fmla="*/ 564357 w 564357"/>
                <a:gd name="connsiteY5" fmla="*/ 407194 h 592931"/>
                <a:gd name="connsiteX6" fmla="*/ 445294 w 564357"/>
                <a:gd name="connsiteY6" fmla="*/ 557212 h 592931"/>
                <a:gd name="connsiteX7" fmla="*/ 445294 w 564357"/>
                <a:gd name="connsiteY7" fmla="*/ 588169 h 592931"/>
                <a:gd name="connsiteX8" fmla="*/ 342900 w 564357"/>
                <a:gd name="connsiteY8" fmla="*/ 588169 h 592931"/>
                <a:gd name="connsiteX9" fmla="*/ 342900 w 564357"/>
                <a:gd name="connsiteY9" fmla="*/ 481012 h 592931"/>
                <a:gd name="connsiteX10" fmla="*/ 476250 w 564357"/>
                <a:gd name="connsiteY10" fmla="*/ 307181 h 592931"/>
                <a:gd name="connsiteX11" fmla="*/ 285750 w 564357"/>
                <a:gd name="connsiteY11" fmla="*/ 119062 h 592931"/>
                <a:gd name="connsiteX12" fmla="*/ 92869 w 564357"/>
                <a:gd name="connsiteY12" fmla="*/ 316706 h 592931"/>
                <a:gd name="connsiteX13" fmla="*/ 207169 w 564357"/>
                <a:gd name="connsiteY13" fmla="*/ 485775 h 592931"/>
                <a:gd name="connsiteX14" fmla="*/ 207169 w 564357"/>
                <a:gd name="connsiteY14" fmla="*/ 592931 h 592931"/>
                <a:gd name="connsiteX15" fmla="*/ 109538 w 564357"/>
                <a:gd name="connsiteY15" fmla="*/ 590550 h 592931"/>
                <a:gd name="connsiteX0" fmla="*/ 121444 w 576263"/>
                <a:gd name="connsiteY0" fmla="*/ 590550 h 592931"/>
                <a:gd name="connsiteX1" fmla="*/ 119063 w 576263"/>
                <a:gd name="connsiteY1" fmla="*/ 531019 h 592931"/>
                <a:gd name="connsiteX2" fmla="*/ 11906 w 576263"/>
                <a:gd name="connsiteY2" fmla="*/ 173831 h 592931"/>
                <a:gd name="connsiteX3" fmla="*/ 295275 w 576263"/>
                <a:gd name="connsiteY3" fmla="*/ 0 h 592931"/>
                <a:gd name="connsiteX4" fmla="*/ 538163 w 576263"/>
                <a:gd name="connsiteY4" fmla="*/ 138112 h 592931"/>
                <a:gd name="connsiteX5" fmla="*/ 576263 w 576263"/>
                <a:gd name="connsiteY5" fmla="*/ 407194 h 592931"/>
                <a:gd name="connsiteX6" fmla="*/ 457200 w 576263"/>
                <a:gd name="connsiteY6" fmla="*/ 557212 h 592931"/>
                <a:gd name="connsiteX7" fmla="*/ 457200 w 576263"/>
                <a:gd name="connsiteY7" fmla="*/ 588169 h 592931"/>
                <a:gd name="connsiteX8" fmla="*/ 354806 w 576263"/>
                <a:gd name="connsiteY8" fmla="*/ 588169 h 592931"/>
                <a:gd name="connsiteX9" fmla="*/ 354806 w 576263"/>
                <a:gd name="connsiteY9" fmla="*/ 481012 h 592931"/>
                <a:gd name="connsiteX10" fmla="*/ 488156 w 576263"/>
                <a:gd name="connsiteY10" fmla="*/ 307181 h 592931"/>
                <a:gd name="connsiteX11" fmla="*/ 297656 w 576263"/>
                <a:gd name="connsiteY11" fmla="*/ 119062 h 592931"/>
                <a:gd name="connsiteX12" fmla="*/ 104775 w 576263"/>
                <a:gd name="connsiteY12" fmla="*/ 316706 h 592931"/>
                <a:gd name="connsiteX13" fmla="*/ 219075 w 576263"/>
                <a:gd name="connsiteY13" fmla="*/ 485775 h 592931"/>
                <a:gd name="connsiteX14" fmla="*/ 219075 w 576263"/>
                <a:gd name="connsiteY14" fmla="*/ 592931 h 592931"/>
                <a:gd name="connsiteX15" fmla="*/ 121444 w 576263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97304"/>
                <a:gd name="connsiteY0" fmla="*/ 590550 h 592931"/>
                <a:gd name="connsiteX1" fmla="*/ 123129 w 597304"/>
                <a:gd name="connsiteY1" fmla="*/ 531019 h 592931"/>
                <a:gd name="connsiteX2" fmla="*/ 15972 w 597304"/>
                <a:gd name="connsiteY2" fmla="*/ 173831 h 592931"/>
                <a:gd name="connsiteX3" fmla="*/ 299341 w 597304"/>
                <a:gd name="connsiteY3" fmla="*/ 0 h 592931"/>
                <a:gd name="connsiteX4" fmla="*/ 542229 w 597304"/>
                <a:gd name="connsiteY4" fmla="*/ 138112 h 592931"/>
                <a:gd name="connsiteX5" fmla="*/ 580329 w 597304"/>
                <a:gd name="connsiteY5" fmla="*/ 407194 h 592931"/>
                <a:gd name="connsiteX6" fmla="*/ 461266 w 597304"/>
                <a:gd name="connsiteY6" fmla="*/ 557212 h 592931"/>
                <a:gd name="connsiteX7" fmla="*/ 461266 w 597304"/>
                <a:gd name="connsiteY7" fmla="*/ 588169 h 592931"/>
                <a:gd name="connsiteX8" fmla="*/ 358872 w 597304"/>
                <a:gd name="connsiteY8" fmla="*/ 588169 h 592931"/>
                <a:gd name="connsiteX9" fmla="*/ 358872 w 597304"/>
                <a:gd name="connsiteY9" fmla="*/ 481012 h 592931"/>
                <a:gd name="connsiteX10" fmla="*/ 492222 w 597304"/>
                <a:gd name="connsiteY10" fmla="*/ 307181 h 592931"/>
                <a:gd name="connsiteX11" fmla="*/ 301722 w 597304"/>
                <a:gd name="connsiteY11" fmla="*/ 119062 h 592931"/>
                <a:gd name="connsiteX12" fmla="*/ 108841 w 597304"/>
                <a:gd name="connsiteY12" fmla="*/ 316706 h 592931"/>
                <a:gd name="connsiteX13" fmla="*/ 223141 w 597304"/>
                <a:gd name="connsiteY13" fmla="*/ 485775 h 592931"/>
                <a:gd name="connsiteX14" fmla="*/ 223141 w 597304"/>
                <a:gd name="connsiteY14" fmla="*/ 592931 h 592931"/>
                <a:gd name="connsiteX15" fmla="*/ 125510 w 597304"/>
                <a:gd name="connsiteY15" fmla="*/ 590550 h 592931"/>
                <a:gd name="connsiteX0" fmla="*/ 125510 w 599510"/>
                <a:gd name="connsiteY0" fmla="*/ 590550 h 592931"/>
                <a:gd name="connsiteX1" fmla="*/ 123129 w 599510"/>
                <a:gd name="connsiteY1" fmla="*/ 531019 h 592931"/>
                <a:gd name="connsiteX2" fmla="*/ 15972 w 599510"/>
                <a:gd name="connsiteY2" fmla="*/ 173831 h 592931"/>
                <a:gd name="connsiteX3" fmla="*/ 299341 w 599510"/>
                <a:gd name="connsiteY3" fmla="*/ 0 h 592931"/>
                <a:gd name="connsiteX4" fmla="*/ 549373 w 599510"/>
                <a:gd name="connsiteY4" fmla="*/ 133349 h 592931"/>
                <a:gd name="connsiteX5" fmla="*/ 580329 w 599510"/>
                <a:gd name="connsiteY5" fmla="*/ 407194 h 592931"/>
                <a:gd name="connsiteX6" fmla="*/ 461266 w 599510"/>
                <a:gd name="connsiteY6" fmla="*/ 557212 h 592931"/>
                <a:gd name="connsiteX7" fmla="*/ 461266 w 599510"/>
                <a:gd name="connsiteY7" fmla="*/ 588169 h 592931"/>
                <a:gd name="connsiteX8" fmla="*/ 358872 w 599510"/>
                <a:gd name="connsiteY8" fmla="*/ 588169 h 592931"/>
                <a:gd name="connsiteX9" fmla="*/ 358872 w 599510"/>
                <a:gd name="connsiteY9" fmla="*/ 481012 h 592931"/>
                <a:gd name="connsiteX10" fmla="*/ 492222 w 599510"/>
                <a:gd name="connsiteY10" fmla="*/ 307181 h 592931"/>
                <a:gd name="connsiteX11" fmla="*/ 301722 w 599510"/>
                <a:gd name="connsiteY11" fmla="*/ 119062 h 592931"/>
                <a:gd name="connsiteX12" fmla="*/ 108841 w 599510"/>
                <a:gd name="connsiteY12" fmla="*/ 316706 h 592931"/>
                <a:gd name="connsiteX13" fmla="*/ 223141 w 599510"/>
                <a:gd name="connsiteY13" fmla="*/ 485775 h 592931"/>
                <a:gd name="connsiteX14" fmla="*/ 223141 w 599510"/>
                <a:gd name="connsiteY14" fmla="*/ 592931 h 592931"/>
                <a:gd name="connsiteX15" fmla="*/ 125510 w 599510"/>
                <a:gd name="connsiteY15" fmla="*/ 590550 h 592931"/>
                <a:gd name="connsiteX0" fmla="*/ 125510 w 599510"/>
                <a:gd name="connsiteY0" fmla="*/ 590550 h 592931"/>
                <a:gd name="connsiteX1" fmla="*/ 123129 w 599510"/>
                <a:gd name="connsiteY1" fmla="*/ 531019 h 592931"/>
                <a:gd name="connsiteX2" fmla="*/ 15972 w 599510"/>
                <a:gd name="connsiteY2" fmla="*/ 173831 h 592931"/>
                <a:gd name="connsiteX3" fmla="*/ 299341 w 599510"/>
                <a:gd name="connsiteY3" fmla="*/ 0 h 592931"/>
                <a:gd name="connsiteX4" fmla="*/ 549373 w 599510"/>
                <a:gd name="connsiteY4" fmla="*/ 133349 h 592931"/>
                <a:gd name="connsiteX5" fmla="*/ 580329 w 599510"/>
                <a:gd name="connsiteY5" fmla="*/ 407194 h 592931"/>
                <a:gd name="connsiteX6" fmla="*/ 461266 w 599510"/>
                <a:gd name="connsiteY6" fmla="*/ 557212 h 592931"/>
                <a:gd name="connsiteX7" fmla="*/ 461266 w 599510"/>
                <a:gd name="connsiteY7" fmla="*/ 588169 h 592931"/>
                <a:gd name="connsiteX8" fmla="*/ 358872 w 599510"/>
                <a:gd name="connsiteY8" fmla="*/ 588169 h 592931"/>
                <a:gd name="connsiteX9" fmla="*/ 358872 w 599510"/>
                <a:gd name="connsiteY9" fmla="*/ 481012 h 592931"/>
                <a:gd name="connsiteX10" fmla="*/ 492222 w 599510"/>
                <a:gd name="connsiteY10" fmla="*/ 307181 h 592931"/>
                <a:gd name="connsiteX11" fmla="*/ 301722 w 599510"/>
                <a:gd name="connsiteY11" fmla="*/ 119062 h 592931"/>
                <a:gd name="connsiteX12" fmla="*/ 108841 w 599510"/>
                <a:gd name="connsiteY12" fmla="*/ 316706 h 592931"/>
                <a:gd name="connsiteX13" fmla="*/ 223141 w 599510"/>
                <a:gd name="connsiteY13" fmla="*/ 485775 h 592931"/>
                <a:gd name="connsiteX14" fmla="*/ 223141 w 599510"/>
                <a:gd name="connsiteY14" fmla="*/ 592931 h 592931"/>
                <a:gd name="connsiteX15" fmla="*/ 125510 w 599510"/>
                <a:gd name="connsiteY15" fmla="*/ 590550 h 592931"/>
                <a:gd name="connsiteX0" fmla="*/ 125510 w 595939"/>
                <a:gd name="connsiteY0" fmla="*/ 590550 h 592931"/>
                <a:gd name="connsiteX1" fmla="*/ 123129 w 595939"/>
                <a:gd name="connsiteY1" fmla="*/ 531019 h 592931"/>
                <a:gd name="connsiteX2" fmla="*/ 15972 w 595939"/>
                <a:gd name="connsiteY2" fmla="*/ 173831 h 592931"/>
                <a:gd name="connsiteX3" fmla="*/ 299341 w 595939"/>
                <a:gd name="connsiteY3" fmla="*/ 0 h 592931"/>
                <a:gd name="connsiteX4" fmla="*/ 549373 w 595939"/>
                <a:gd name="connsiteY4" fmla="*/ 133349 h 592931"/>
                <a:gd name="connsiteX5" fmla="*/ 580329 w 595939"/>
                <a:gd name="connsiteY5" fmla="*/ 407194 h 592931"/>
                <a:gd name="connsiteX6" fmla="*/ 461266 w 595939"/>
                <a:gd name="connsiteY6" fmla="*/ 557212 h 592931"/>
                <a:gd name="connsiteX7" fmla="*/ 461266 w 595939"/>
                <a:gd name="connsiteY7" fmla="*/ 588169 h 592931"/>
                <a:gd name="connsiteX8" fmla="*/ 358872 w 595939"/>
                <a:gd name="connsiteY8" fmla="*/ 588169 h 592931"/>
                <a:gd name="connsiteX9" fmla="*/ 358872 w 595939"/>
                <a:gd name="connsiteY9" fmla="*/ 481012 h 592931"/>
                <a:gd name="connsiteX10" fmla="*/ 492222 w 595939"/>
                <a:gd name="connsiteY10" fmla="*/ 307181 h 592931"/>
                <a:gd name="connsiteX11" fmla="*/ 301722 w 595939"/>
                <a:gd name="connsiteY11" fmla="*/ 119062 h 592931"/>
                <a:gd name="connsiteX12" fmla="*/ 108841 w 595939"/>
                <a:gd name="connsiteY12" fmla="*/ 316706 h 592931"/>
                <a:gd name="connsiteX13" fmla="*/ 223141 w 595939"/>
                <a:gd name="connsiteY13" fmla="*/ 485775 h 592931"/>
                <a:gd name="connsiteX14" fmla="*/ 223141 w 595939"/>
                <a:gd name="connsiteY14" fmla="*/ 592931 h 592931"/>
                <a:gd name="connsiteX15" fmla="*/ 125510 w 595939"/>
                <a:gd name="connsiteY15" fmla="*/ 590550 h 592931"/>
                <a:gd name="connsiteX0" fmla="*/ 125510 w 595939"/>
                <a:gd name="connsiteY0" fmla="*/ 590550 h 592931"/>
                <a:gd name="connsiteX1" fmla="*/ 123129 w 595939"/>
                <a:gd name="connsiteY1" fmla="*/ 531019 h 592931"/>
                <a:gd name="connsiteX2" fmla="*/ 15972 w 595939"/>
                <a:gd name="connsiteY2" fmla="*/ 173831 h 592931"/>
                <a:gd name="connsiteX3" fmla="*/ 299341 w 595939"/>
                <a:gd name="connsiteY3" fmla="*/ 0 h 592931"/>
                <a:gd name="connsiteX4" fmla="*/ 549373 w 595939"/>
                <a:gd name="connsiteY4" fmla="*/ 133349 h 592931"/>
                <a:gd name="connsiteX5" fmla="*/ 580329 w 595939"/>
                <a:gd name="connsiteY5" fmla="*/ 407194 h 592931"/>
                <a:gd name="connsiteX6" fmla="*/ 461266 w 595939"/>
                <a:gd name="connsiteY6" fmla="*/ 557212 h 592931"/>
                <a:gd name="connsiteX7" fmla="*/ 461266 w 595939"/>
                <a:gd name="connsiteY7" fmla="*/ 588169 h 592931"/>
                <a:gd name="connsiteX8" fmla="*/ 358872 w 595939"/>
                <a:gd name="connsiteY8" fmla="*/ 588169 h 592931"/>
                <a:gd name="connsiteX9" fmla="*/ 358872 w 595939"/>
                <a:gd name="connsiteY9" fmla="*/ 481012 h 592931"/>
                <a:gd name="connsiteX10" fmla="*/ 492222 w 595939"/>
                <a:gd name="connsiteY10" fmla="*/ 307181 h 592931"/>
                <a:gd name="connsiteX11" fmla="*/ 301722 w 595939"/>
                <a:gd name="connsiteY11" fmla="*/ 119062 h 592931"/>
                <a:gd name="connsiteX12" fmla="*/ 108841 w 595939"/>
                <a:gd name="connsiteY12" fmla="*/ 316706 h 592931"/>
                <a:gd name="connsiteX13" fmla="*/ 223141 w 595939"/>
                <a:gd name="connsiteY13" fmla="*/ 485775 h 592931"/>
                <a:gd name="connsiteX14" fmla="*/ 223141 w 595939"/>
                <a:gd name="connsiteY14" fmla="*/ 592931 h 592931"/>
                <a:gd name="connsiteX15" fmla="*/ 125510 w 595939"/>
                <a:gd name="connsiteY15" fmla="*/ 590550 h 592931"/>
                <a:gd name="connsiteX0" fmla="*/ 125510 w 553955"/>
                <a:gd name="connsiteY0" fmla="*/ 590550 h 592931"/>
                <a:gd name="connsiteX1" fmla="*/ 123129 w 553955"/>
                <a:gd name="connsiteY1" fmla="*/ 531019 h 592931"/>
                <a:gd name="connsiteX2" fmla="*/ 15972 w 553955"/>
                <a:gd name="connsiteY2" fmla="*/ 173831 h 592931"/>
                <a:gd name="connsiteX3" fmla="*/ 299341 w 553955"/>
                <a:gd name="connsiteY3" fmla="*/ 0 h 592931"/>
                <a:gd name="connsiteX4" fmla="*/ 549373 w 553955"/>
                <a:gd name="connsiteY4" fmla="*/ 133349 h 592931"/>
                <a:gd name="connsiteX5" fmla="*/ 461266 w 553955"/>
                <a:gd name="connsiteY5" fmla="*/ 557212 h 592931"/>
                <a:gd name="connsiteX6" fmla="*/ 461266 w 553955"/>
                <a:gd name="connsiteY6" fmla="*/ 588169 h 592931"/>
                <a:gd name="connsiteX7" fmla="*/ 358872 w 553955"/>
                <a:gd name="connsiteY7" fmla="*/ 588169 h 592931"/>
                <a:gd name="connsiteX8" fmla="*/ 358872 w 553955"/>
                <a:gd name="connsiteY8" fmla="*/ 481012 h 592931"/>
                <a:gd name="connsiteX9" fmla="*/ 492222 w 553955"/>
                <a:gd name="connsiteY9" fmla="*/ 307181 h 592931"/>
                <a:gd name="connsiteX10" fmla="*/ 301722 w 553955"/>
                <a:gd name="connsiteY10" fmla="*/ 119062 h 592931"/>
                <a:gd name="connsiteX11" fmla="*/ 108841 w 553955"/>
                <a:gd name="connsiteY11" fmla="*/ 316706 h 592931"/>
                <a:gd name="connsiteX12" fmla="*/ 223141 w 553955"/>
                <a:gd name="connsiteY12" fmla="*/ 485775 h 592931"/>
                <a:gd name="connsiteX13" fmla="*/ 223141 w 553955"/>
                <a:gd name="connsiteY13" fmla="*/ 592931 h 592931"/>
                <a:gd name="connsiteX14" fmla="*/ 125510 w 553955"/>
                <a:gd name="connsiteY14" fmla="*/ 590550 h 592931"/>
                <a:gd name="connsiteX0" fmla="*/ 125510 w 596292"/>
                <a:gd name="connsiteY0" fmla="*/ 590550 h 592931"/>
                <a:gd name="connsiteX1" fmla="*/ 123129 w 596292"/>
                <a:gd name="connsiteY1" fmla="*/ 531019 h 592931"/>
                <a:gd name="connsiteX2" fmla="*/ 15972 w 596292"/>
                <a:gd name="connsiteY2" fmla="*/ 173831 h 592931"/>
                <a:gd name="connsiteX3" fmla="*/ 299341 w 596292"/>
                <a:gd name="connsiteY3" fmla="*/ 0 h 592931"/>
                <a:gd name="connsiteX4" fmla="*/ 549373 w 596292"/>
                <a:gd name="connsiteY4" fmla="*/ 133349 h 592931"/>
                <a:gd name="connsiteX5" fmla="*/ 461266 w 596292"/>
                <a:gd name="connsiteY5" fmla="*/ 557212 h 592931"/>
                <a:gd name="connsiteX6" fmla="*/ 461266 w 596292"/>
                <a:gd name="connsiteY6" fmla="*/ 588169 h 592931"/>
                <a:gd name="connsiteX7" fmla="*/ 358872 w 596292"/>
                <a:gd name="connsiteY7" fmla="*/ 588169 h 592931"/>
                <a:gd name="connsiteX8" fmla="*/ 358872 w 596292"/>
                <a:gd name="connsiteY8" fmla="*/ 481012 h 592931"/>
                <a:gd name="connsiteX9" fmla="*/ 492222 w 596292"/>
                <a:gd name="connsiteY9" fmla="*/ 307181 h 592931"/>
                <a:gd name="connsiteX10" fmla="*/ 301722 w 596292"/>
                <a:gd name="connsiteY10" fmla="*/ 119062 h 592931"/>
                <a:gd name="connsiteX11" fmla="*/ 108841 w 596292"/>
                <a:gd name="connsiteY11" fmla="*/ 316706 h 592931"/>
                <a:gd name="connsiteX12" fmla="*/ 223141 w 596292"/>
                <a:gd name="connsiteY12" fmla="*/ 485775 h 592931"/>
                <a:gd name="connsiteX13" fmla="*/ 223141 w 596292"/>
                <a:gd name="connsiteY13" fmla="*/ 592931 h 592931"/>
                <a:gd name="connsiteX14" fmla="*/ 125510 w 596292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58872 w 602358"/>
                <a:gd name="connsiteY8" fmla="*/ 48101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15997 w 602358"/>
                <a:gd name="connsiteY12" fmla="*/ 495300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89 h 592970"/>
                <a:gd name="connsiteX1" fmla="*/ 123129 w 602358"/>
                <a:gd name="connsiteY1" fmla="*/ 531058 h 592970"/>
                <a:gd name="connsiteX2" fmla="*/ 15972 w 602358"/>
                <a:gd name="connsiteY2" fmla="*/ 173870 h 592970"/>
                <a:gd name="connsiteX3" fmla="*/ 299341 w 602358"/>
                <a:gd name="connsiteY3" fmla="*/ 39 h 592970"/>
                <a:gd name="connsiteX4" fmla="*/ 549373 w 602358"/>
                <a:gd name="connsiteY4" fmla="*/ 133388 h 592970"/>
                <a:gd name="connsiteX5" fmla="*/ 461266 w 602358"/>
                <a:gd name="connsiteY5" fmla="*/ 557251 h 592970"/>
                <a:gd name="connsiteX6" fmla="*/ 461266 w 602358"/>
                <a:gd name="connsiteY6" fmla="*/ 588208 h 592970"/>
                <a:gd name="connsiteX7" fmla="*/ 358872 w 602358"/>
                <a:gd name="connsiteY7" fmla="*/ 588208 h 592970"/>
                <a:gd name="connsiteX8" fmla="*/ 368397 w 602358"/>
                <a:gd name="connsiteY8" fmla="*/ 500101 h 592970"/>
                <a:gd name="connsiteX9" fmla="*/ 492222 w 602358"/>
                <a:gd name="connsiteY9" fmla="*/ 307220 h 592970"/>
                <a:gd name="connsiteX10" fmla="*/ 304103 w 602358"/>
                <a:gd name="connsiteY10" fmla="*/ 111957 h 592970"/>
                <a:gd name="connsiteX11" fmla="*/ 108841 w 602358"/>
                <a:gd name="connsiteY11" fmla="*/ 316745 h 592970"/>
                <a:gd name="connsiteX12" fmla="*/ 215997 w 602358"/>
                <a:gd name="connsiteY12" fmla="*/ 495339 h 592970"/>
                <a:gd name="connsiteX13" fmla="*/ 223141 w 602358"/>
                <a:gd name="connsiteY13" fmla="*/ 592970 h 592970"/>
                <a:gd name="connsiteX14" fmla="*/ 125510 w 602358"/>
                <a:gd name="connsiteY14" fmla="*/ 590589 h 592970"/>
                <a:gd name="connsiteX0" fmla="*/ 125510 w 602358"/>
                <a:gd name="connsiteY0" fmla="*/ 590589 h 592970"/>
                <a:gd name="connsiteX1" fmla="*/ 123129 w 602358"/>
                <a:gd name="connsiteY1" fmla="*/ 531058 h 592970"/>
                <a:gd name="connsiteX2" fmla="*/ 15972 w 602358"/>
                <a:gd name="connsiteY2" fmla="*/ 173870 h 592970"/>
                <a:gd name="connsiteX3" fmla="*/ 299341 w 602358"/>
                <a:gd name="connsiteY3" fmla="*/ 39 h 592970"/>
                <a:gd name="connsiteX4" fmla="*/ 549373 w 602358"/>
                <a:gd name="connsiteY4" fmla="*/ 133388 h 592970"/>
                <a:gd name="connsiteX5" fmla="*/ 461266 w 602358"/>
                <a:gd name="connsiteY5" fmla="*/ 557251 h 592970"/>
                <a:gd name="connsiteX6" fmla="*/ 461266 w 602358"/>
                <a:gd name="connsiteY6" fmla="*/ 588208 h 592970"/>
                <a:gd name="connsiteX7" fmla="*/ 358872 w 602358"/>
                <a:gd name="connsiteY7" fmla="*/ 588208 h 592970"/>
                <a:gd name="connsiteX8" fmla="*/ 368397 w 602358"/>
                <a:gd name="connsiteY8" fmla="*/ 500101 h 592970"/>
                <a:gd name="connsiteX9" fmla="*/ 492222 w 602358"/>
                <a:gd name="connsiteY9" fmla="*/ 307220 h 592970"/>
                <a:gd name="connsiteX10" fmla="*/ 304103 w 602358"/>
                <a:gd name="connsiteY10" fmla="*/ 102432 h 592970"/>
                <a:gd name="connsiteX11" fmla="*/ 108841 w 602358"/>
                <a:gd name="connsiteY11" fmla="*/ 316745 h 592970"/>
                <a:gd name="connsiteX12" fmla="*/ 215997 w 602358"/>
                <a:gd name="connsiteY12" fmla="*/ 495339 h 592970"/>
                <a:gd name="connsiteX13" fmla="*/ 223141 w 602358"/>
                <a:gd name="connsiteY13" fmla="*/ 592970 h 592970"/>
                <a:gd name="connsiteX14" fmla="*/ 125510 w 602358"/>
                <a:gd name="connsiteY14" fmla="*/ 590589 h 592970"/>
                <a:gd name="connsiteX0" fmla="*/ 125510 w 602358"/>
                <a:gd name="connsiteY0" fmla="*/ 590589 h 592970"/>
                <a:gd name="connsiteX1" fmla="*/ 123129 w 602358"/>
                <a:gd name="connsiteY1" fmla="*/ 531058 h 592970"/>
                <a:gd name="connsiteX2" fmla="*/ 15972 w 602358"/>
                <a:gd name="connsiteY2" fmla="*/ 173870 h 592970"/>
                <a:gd name="connsiteX3" fmla="*/ 299341 w 602358"/>
                <a:gd name="connsiteY3" fmla="*/ 39 h 592970"/>
                <a:gd name="connsiteX4" fmla="*/ 549373 w 602358"/>
                <a:gd name="connsiteY4" fmla="*/ 133388 h 592970"/>
                <a:gd name="connsiteX5" fmla="*/ 461266 w 602358"/>
                <a:gd name="connsiteY5" fmla="*/ 557251 h 592970"/>
                <a:gd name="connsiteX6" fmla="*/ 461266 w 602358"/>
                <a:gd name="connsiteY6" fmla="*/ 588208 h 592970"/>
                <a:gd name="connsiteX7" fmla="*/ 358872 w 602358"/>
                <a:gd name="connsiteY7" fmla="*/ 588208 h 592970"/>
                <a:gd name="connsiteX8" fmla="*/ 368397 w 602358"/>
                <a:gd name="connsiteY8" fmla="*/ 500101 h 592970"/>
                <a:gd name="connsiteX9" fmla="*/ 492222 w 602358"/>
                <a:gd name="connsiteY9" fmla="*/ 307220 h 592970"/>
                <a:gd name="connsiteX10" fmla="*/ 304103 w 602358"/>
                <a:gd name="connsiteY10" fmla="*/ 102432 h 592970"/>
                <a:gd name="connsiteX11" fmla="*/ 108841 w 602358"/>
                <a:gd name="connsiteY11" fmla="*/ 316745 h 592970"/>
                <a:gd name="connsiteX12" fmla="*/ 215997 w 602358"/>
                <a:gd name="connsiteY12" fmla="*/ 495339 h 592970"/>
                <a:gd name="connsiteX13" fmla="*/ 223141 w 602358"/>
                <a:gd name="connsiteY13" fmla="*/ 592970 h 592970"/>
                <a:gd name="connsiteX14" fmla="*/ 125510 w 602358"/>
                <a:gd name="connsiteY14" fmla="*/ 590589 h 592970"/>
                <a:gd name="connsiteX0" fmla="*/ 125510 w 602358"/>
                <a:gd name="connsiteY0" fmla="*/ 590589 h 592970"/>
                <a:gd name="connsiteX1" fmla="*/ 123129 w 602358"/>
                <a:gd name="connsiteY1" fmla="*/ 531058 h 592970"/>
                <a:gd name="connsiteX2" fmla="*/ 15972 w 602358"/>
                <a:gd name="connsiteY2" fmla="*/ 173870 h 592970"/>
                <a:gd name="connsiteX3" fmla="*/ 299341 w 602358"/>
                <a:gd name="connsiteY3" fmla="*/ 39 h 592970"/>
                <a:gd name="connsiteX4" fmla="*/ 549373 w 602358"/>
                <a:gd name="connsiteY4" fmla="*/ 133388 h 592970"/>
                <a:gd name="connsiteX5" fmla="*/ 461266 w 602358"/>
                <a:gd name="connsiteY5" fmla="*/ 557251 h 592970"/>
                <a:gd name="connsiteX6" fmla="*/ 461266 w 602358"/>
                <a:gd name="connsiteY6" fmla="*/ 588208 h 592970"/>
                <a:gd name="connsiteX7" fmla="*/ 358872 w 602358"/>
                <a:gd name="connsiteY7" fmla="*/ 588208 h 592970"/>
                <a:gd name="connsiteX8" fmla="*/ 368397 w 602358"/>
                <a:gd name="connsiteY8" fmla="*/ 500101 h 592970"/>
                <a:gd name="connsiteX9" fmla="*/ 492222 w 602358"/>
                <a:gd name="connsiteY9" fmla="*/ 307220 h 592970"/>
                <a:gd name="connsiteX10" fmla="*/ 304103 w 602358"/>
                <a:gd name="connsiteY10" fmla="*/ 102432 h 592970"/>
                <a:gd name="connsiteX11" fmla="*/ 108841 w 602358"/>
                <a:gd name="connsiteY11" fmla="*/ 316745 h 592970"/>
                <a:gd name="connsiteX12" fmla="*/ 215997 w 602358"/>
                <a:gd name="connsiteY12" fmla="*/ 495339 h 592970"/>
                <a:gd name="connsiteX13" fmla="*/ 223141 w 602358"/>
                <a:gd name="connsiteY13" fmla="*/ 592970 h 592970"/>
                <a:gd name="connsiteX14" fmla="*/ 125510 w 602358"/>
                <a:gd name="connsiteY14" fmla="*/ 590589 h 592970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02393 h 592931"/>
                <a:gd name="connsiteX11" fmla="*/ 108841 w 602358"/>
                <a:gd name="connsiteY11" fmla="*/ 316706 h 592931"/>
                <a:gd name="connsiteX12" fmla="*/ 215997 w 602358"/>
                <a:gd name="connsiteY12" fmla="*/ 495300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02393 h 592931"/>
                <a:gd name="connsiteX11" fmla="*/ 108841 w 602358"/>
                <a:gd name="connsiteY11" fmla="*/ 316706 h 592931"/>
                <a:gd name="connsiteX12" fmla="*/ 215997 w 602358"/>
                <a:gd name="connsiteY12" fmla="*/ 495300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0550"/>
                <a:gd name="connsiteX1" fmla="*/ 123129 w 602358"/>
                <a:gd name="connsiteY1" fmla="*/ 531019 h 590550"/>
                <a:gd name="connsiteX2" fmla="*/ 15972 w 602358"/>
                <a:gd name="connsiteY2" fmla="*/ 173831 h 590550"/>
                <a:gd name="connsiteX3" fmla="*/ 299341 w 602358"/>
                <a:gd name="connsiteY3" fmla="*/ 0 h 590550"/>
                <a:gd name="connsiteX4" fmla="*/ 549373 w 602358"/>
                <a:gd name="connsiteY4" fmla="*/ 133349 h 590550"/>
                <a:gd name="connsiteX5" fmla="*/ 461266 w 602358"/>
                <a:gd name="connsiteY5" fmla="*/ 557212 h 590550"/>
                <a:gd name="connsiteX6" fmla="*/ 461266 w 602358"/>
                <a:gd name="connsiteY6" fmla="*/ 588169 h 590550"/>
                <a:gd name="connsiteX7" fmla="*/ 358872 w 602358"/>
                <a:gd name="connsiteY7" fmla="*/ 588169 h 590550"/>
                <a:gd name="connsiteX8" fmla="*/ 368397 w 602358"/>
                <a:gd name="connsiteY8" fmla="*/ 500062 h 590550"/>
                <a:gd name="connsiteX9" fmla="*/ 492222 w 602358"/>
                <a:gd name="connsiteY9" fmla="*/ 307181 h 590550"/>
                <a:gd name="connsiteX10" fmla="*/ 304103 w 602358"/>
                <a:gd name="connsiteY10" fmla="*/ 102393 h 590550"/>
                <a:gd name="connsiteX11" fmla="*/ 108841 w 602358"/>
                <a:gd name="connsiteY11" fmla="*/ 316706 h 590550"/>
                <a:gd name="connsiteX12" fmla="*/ 215997 w 602358"/>
                <a:gd name="connsiteY12" fmla="*/ 495300 h 590550"/>
                <a:gd name="connsiteX13" fmla="*/ 223141 w 602358"/>
                <a:gd name="connsiteY13" fmla="*/ 583406 h 590550"/>
                <a:gd name="connsiteX14" fmla="*/ 125510 w 602358"/>
                <a:gd name="connsiteY14" fmla="*/ 590550 h 590550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02393 h 592931"/>
                <a:gd name="connsiteX11" fmla="*/ 108841 w 602358"/>
                <a:gd name="connsiteY11" fmla="*/ 316706 h 592931"/>
                <a:gd name="connsiteX12" fmla="*/ 215997 w 602358"/>
                <a:gd name="connsiteY12" fmla="*/ 495300 h 592931"/>
                <a:gd name="connsiteX13" fmla="*/ 220760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0550"/>
                <a:gd name="connsiteX1" fmla="*/ 123129 w 602358"/>
                <a:gd name="connsiteY1" fmla="*/ 531019 h 590550"/>
                <a:gd name="connsiteX2" fmla="*/ 15972 w 602358"/>
                <a:gd name="connsiteY2" fmla="*/ 173831 h 590550"/>
                <a:gd name="connsiteX3" fmla="*/ 299341 w 602358"/>
                <a:gd name="connsiteY3" fmla="*/ 0 h 590550"/>
                <a:gd name="connsiteX4" fmla="*/ 549373 w 602358"/>
                <a:gd name="connsiteY4" fmla="*/ 133349 h 590550"/>
                <a:gd name="connsiteX5" fmla="*/ 461266 w 602358"/>
                <a:gd name="connsiteY5" fmla="*/ 557212 h 590550"/>
                <a:gd name="connsiteX6" fmla="*/ 461266 w 602358"/>
                <a:gd name="connsiteY6" fmla="*/ 588169 h 590550"/>
                <a:gd name="connsiteX7" fmla="*/ 358872 w 602358"/>
                <a:gd name="connsiteY7" fmla="*/ 588169 h 590550"/>
                <a:gd name="connsiteX8" fmla="*/ 368397 w 602358"/>
                <a:gd name="connsiteY8" fmla="*/ 500062 h 590550"/>
                <a:gd name="connsiteX9" fmla="*/ 492222 w 602358"/>
                <a:gd name="connsiteY9" fmla="*/ 307181 h 590550"/>
                <a:gd name="connsiteX10" fmla="*/ 304103 w 602358"/>
                <a:gd name="connsiteY10" fmla="*/ 102393 h 590550"/>
                <a:gd name="connsiteX11" fmla="*/ 108841 w 602358"/>
                <a:gd name="connsiteY11" fmla="*/ 316706 h 590550"/>
                <a:gd name="connsiteX12" fmla="*/ 215997 w 602358"/>
                <a:gd name="connsiteY12" fmla="*/ 495300 h 590550"/>
                <a:gd name="connsiteX13" fmla="*/ 223141 w 602358"/>
                <a:gd name="connsiteY13" fmla="*/ 585787 h 590550"/>
                <a:gd name="connsiteX14" fmla="*/ 125510 w 602358"/>
                <a:gd name="connsiteY14" fmla="*/ 590550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2358" h="590550">
                  <a:moveTo>
                    <a:pt x="125510" y="590550"/>
                  </a:moveTo>
                  <a:cubicBezTo>
                    <a:pt x="124716" y="570706"/>
                    <a:pt x="123923" y="550863"/>
                    <a:pt x="123129" y="531019"/>
                  </a:cubicBezTo>
                  <a:cubicBezTo>
                    <a:pt x="42166" y="507206"/>
                    <a:pt x="-34034" y="338138"/>
                    <a:pt x="15972" y="173831"/>
                  </a:cubicBezTo>
                  <a:cubicBezTo>
                    <a:pt x="77090" y="44450"/>
                    <a:pt x="178691" y="3174"/>
                    <a:pt x="299341" y="0"/>
                  </a:cubicBezTo>
                  <a:cubicBezTo>
                    <a:pt x="439835" y="7937"/>
                    <a:pt x="499366" y="58737"/>
                    <a:pt x="549373" y="133349"/>
                  </a:cubicBezTo>
                  <a:cubicBezTo>
                    <a:pt x="688279" y="373856"/>
                    <a:pt x="516432" y="512365"/>
                    <a:pt x="461266" y="557212"/>
                  </a:cubicBezTo>
                  <a:lnTo>
                    <a:pt x="461266" y="588169"/>
                  </a:lnTo>
                  <a:lnTo>
                    <a:pt x="358872" y="588169"/>
                  </a:lnTo>
                  <a:lnTo>
                    <a:pt x="368397" y="500062"/>
                  </a:lnTo>
                  <a:cubicBezTo>
                    <a:pt x="440628" y="454818"/>
                    <a:pt x="486666" y="392906"/>
                    <a:pt x="492222" y="307181"/>
                  </a:cubicBezTo>
                  <a:cubicBezTo>
                    <a:pt x="483490" y="175419"/>
                    <a:pt x="384272" y="107949"/>
                    <a:pt x="304103" y="102393"/>
                  </a:cubicBezTo>
                  <a:cubicBezTo>
                    <a:pt x="172341" y="111125"/>
                    <a:pt x="116778" y="186531"/>
                    <a:pt x="108841" y="316706"/>
                  </a:cubicBezTo>
                  <a:cubicBezTo>
                    <a:pt x="113603" y="434975"/>
                    <a:pt x="175515" y="460375"/>
                    <a:pt x="215997" y="495300"/>
                  </a:cubicBezTo>
                  <a:lnTo>
                    <a:pt x="223141" y="585787"/>
                  </a:lnTo>
                  <a:lnTo>
                    <a:pt x="125510" y="59055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7" name="Freeform 93">
              <a:extLst>
                <a:ext uri="{FF2B5EF4-FFF2-40B4-BE49-F238E27FC236}">
                  <a16:creationId xmlns:a16="http://schemas.microsoft.com/office/drawing/2014/main" id="{CA2512FC-90AD-4761-B7DB-95F7E291F253}"/>
                </a:ext>
              </a:extLst>
            </p:cNvPr>
            <p:cNvSpPr/>
            <p:nvPr/>
          </p:nvSpPr>
          <p:spPr>
            <a:xfrm>
              <a:off x="4567238" y="5510213"/>
              <a:ext cx="346491" cy="271461"/>
            </a:xfrm>
            <a:custGeom>
              <a:avLst/>
              <a:gdLst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52411"/>
                <a:gd name="connsiteX1" fmla="*/ 345281 w 345281"/>
                <a:gd name="connsiteY1" fmla="*/ 0 h 252411"/>
                <a:gd name="connsiteX2" fmla="*/ 321468 w 345281"/>
                <a:gd name="connsiteY2" fmla="*/ 107156 h 252411"/>
                <a:gd name="connsiteX3" fmla="*/ 335756 w 345281"/>
                <a:gd name="connsiteY3" fmla="*/ 204787 h 252411"/>
                <a:gd name="connsiteX4" fmla="*/ 164306 w 345281"/>
                <a:gd name="connsiteY4" fmla="*/ 252411 h 252411"/>
                <a:gd name="connsiteX5" fmla="*/ 11906 w 345281"/>
                <a:gd name="connsiteY5" fmla="*/ 200025 h 252411"/>
                <a:gd name="connsiteX6" fmla="*/ 38100 w 345281"/>
                <a:gd name="connsiteY6" fmla="*/ 95250 h 252411"/>
                <a:gd name="connsiteX7" fmla="*/ 0 w 345281"/>
                <a:gd name="connsiteY7" fmla="*/ 0 h 252411"/>
                <a:gd name="connsiteX0" fmla="*/ 0 w 345281"/>
                <a:gd name="connsiteY0" fmla="*/ 0 h 252595"/>
                <a:gd name="connsiteX1" fmla="*/ 345281 w 345281"/>
                <a:gd name="connsiteY1" fmla="*/ 0 h 252595"/>
                <a:gd name="connsiteX2" fmla="*/ 321468 w 345281"/>
                <a:gd name="connsiteY2" fmla="*/ 107156 h 252595"/>
                <a:gd name="connsiteX3" fmla="*/ 335756 w 345281"/>
                <a:gd name="connsiteY3" fmla="*/ 204787 h 252595"/>
                <a:gd name="connsiteX4" fmla="*/ 164306 w 345281"/>
                <a:gd name="connsiteY4" fmla="*/ 252411 h 252595"/>
                <a:gd name="connsiteX5" fmla="*/ 11906 w 345281"/>
                <a:gd name="connsiteY5" fmla="*/ 200025 h 252595"/>
                <a:gd name="connsiteX6" fmla="*/ 38100 w 345281"/>
                <a:gd name="connsiteY6" fmla="*/ 95250 h 252595"/>
                <a:gd name="connsiteX7" fmla="*/ 0 w 345281"/>
                <a:gd name="connsiteY7" fmla="*/ 0 h 252595"/>
                <a:gd name="connsiteX0" fmla="*/ 0 w 345281"/>
                <a:gd name="connsiteY0" fmla="*/ 0 h 271527"/>
                <a:gd name="connsiteX1" fmla="*/ 345281 w 345281"/>
                <a:gd name="connsiteY1" fmla="*/ 0 h 271527"/>
                <a:gd name="connsiteX2" fmla="*/ 321468 w 345281"/>
                <a:gd name="connsiteY2" fmla="*/ 107156 h 271527"/>
                <a:gd name="connsiteX3" fmla="*/ 335756 w 345281"/>
                <a:gd name="connsiteY3" fmla="*/ 204787 h 271527"/>
                <a:gd name="connsiteX4" fmla="*/ 171449 w 345281"/>
                <a:gd name="connsiteY4" fmla="*/ 271461 h 271527"/>
                <a:gd name="connsiteX5" fmla="*/ 11906 w 345281"/>
                <a:gd name="connsiteY5" fmla="*/ 200025 h 271527"/>
                <a:gd name="connsiteX6" fmla="*/ 38100 w 345281"/>
                <a:gd name="connsiteY6" fmla="*/ 95250 h 271527"/>
                <a:gd name="connsiteX7" fmla="*/ 0 w 345281"/>
                <a:gd name="connsiteY7" fmla="*/ 0 h 271527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6941"/>
                <a:gd name="connsiteY0" fmla="*/ 0 h 271461"/>
                <a:gd name="connsiteX1" fmla="*/ 345281 w 346941"/>
                <a:gd name="connsiteY1" fmla="*/ 0 h 271461"/>
                <a:gd name="connsiteX2" fmla="*/ 321468 w 346941"/>
                <a:gd name="connsiteY2" fmla="*/ 107156 h 271461"/>
                <a:gd name="connsiteX3" fmla="*/ 335756 w 346941"/>
                <a:gd name="connsiteY3" fmla="*/ 204787 h 271461"/>
                <a:gd name="connsiteX4" fmla="*/ 171449 w 346941"/>
                <a:gd name="connsiteY4" fmla="*/ 271461 h 271461"/>
                <a:gd name="connsiteX5" fmla="*/ 11906 w 346941"/>
                <a:gd name="connsiteY5" fmla="*/ 200025 h 271461"/>
                <a:gd name="connsiteX6" fmla="*/ 38100 w 346941"/>
                <a:gd name="connsiteY6" fmla="*/ 95250 h 271461"/>
                <a:gd name="connsiteX7" fmla="*/ 0 w 346941"/>
                <a:gd name="connsiteY7" fmla="*/ 0 h 271461"/>
                <a:gd name="connsiteX0" fmla="*/ 0 w 346491"/>
                <a:gd name="connsiteY0" fmla="*/ 0 h 271461"/>
                <a:gd name="connsiteX1" fmla="*/ 345281 w 346491"/>
                <a:gd name="connsiteY1" fmla="*/ 0 h 271461"/>
                <a:gd name="connsiteX2" fmla="*/ 314324 w 346491"/>
                <a:gd name="connsiteY2" fmla="*/ 100012 h 271461"/>
                <a:gd name="connsiteX3" fmla="*/ 335756 w 346491"/>
                <a:gd name="connsiteY3" fmla="*/ 204787 h 271461"/>
                <a:gd name="connsiteX4" fmla="*/ 171449 w 346491"/>
                <a:gd name="connsiteY4" fmla="*/ 271461 h 271461"/>
                <a:gd name="connsiteX5" fmla="*/ 11906 w 346491"/>
                <a:gd name="connsiteY5" fmla="*/ 200025 h 271461"/>
                <a:gd name="connsiteX6" fmla="*/ 38100 w 346491"/>
                <a:gd name="connsiteY6" fmla="*/ 95250 h 271461"/>
                <a:gd name="connsiteX7" fmla="*/ 0 w 346491"/>
                <a:gd name="connsiteY7" fmla="*/ 0 h 271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1" h="271461">
                  <a:moveTo>
                    <a:pt x="0" y="0"/>
                  </a:moveTo>
                  <a:lnTo>
                    <a:pt x="345281" y="0"/>
                  </a:lnTo>
                  <a:cubicBezTo>
                    <a:pt x="351630" y="45244"/>
                    <a:pt x="331787" y="71436"/>
                    <a:pt x="314324" y="100012"/>
                  </a:cubicBezTo>
                  <a:cubicBezTo>
                    <a:pt x="330993" y="125412"/>
                    <a:pt x="352425" y="167481"/>
                    <a:pt x="335756" y="204787"/>
                  </a:cubicBezTo>
                  <a:cubicBezTo>
                    <a:pt x="283369" y="236537"/>
                    <a:pt x="223837" y="263523"/>
                    <a:pt x="171449" y="271461"/>
                  </a:cubicBezTo>
                  <a:cubicBezTo>
                    <a:pt x="111124" y="265906"/>
                    <a:pt x="69850" y="246062"/>
                    <a:pt x="11906" y="200025"/>
                  </a:cubicBezTo>
                  <a:cubicBezTo>
                    <a:pt x="3968" y="160338"/>
                    <a:pt x="5556" y="130175"/>
                    <a:pt x="38100" y="95250"/>
                  </a:cubicBezTo>
                  <a:cubicBezTo>
                    <a:pt x="20638" y="70644"/>
                    <a:pt x="3175" y="60325"/>
                    <a:pt x="0" y="0"/>
                  </a:cubicBez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8" name="Rounded Rectangle 94">
              <a:extLst>
                <a:ext uri="{FF2B5EF4-FFF2-40B4-BE49-F238E27FC236}">
                  <a16:creationId xmlns:a16="http://schemas.microsoft.com/office/drawing/2014/main" id="{62E020C7-55B8-4A4D-A4D4-F6D3DA0AA6B5}"/>
                </a:ext>
              </a:extLst>
            </p:cNvPr>
            <p:cNvSpPr/>
            <p:nvPr/>
          </p:nvSpPr>
          <p:spPr>
            <a:xfrm>
              <a:off x="4698201" y="4767262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9" name="Rounded Rectangle 95">
              <a:extLst>
                <a:ext uri="{FF2B5EF4-FFF2-40B4-BE49-F238E27FC236}">
                  <a16:creationId xmlns:a16="http://schemas.microsoft.com/office/drawing/2014/main" id="{49659572-64DA-41E2-A50C-6F2859DB50A8}"/>
                </a:ext>
              </a:extLst>
            </p:cNvPr>
            <p:cNvSpPr/>
            <p:nvPr/>
          </p:nvSpPr>
          <p:spPr>
            <a:xfrm rot="2620869">
              <a:off x="5017892" y="4912519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00" name="Rounded Rectangle 96">
              <a:extLst>
                <a:ext uri="{FF2B5EF4-FFF2-40B4-BE49-F238E27FC236}">
                  <a16:creationId xmlns:a16="http://schemas.microsoft.com/office/drawing/2014/main" id="{CF26A1C6-8B2F-49BE-8C04-686D22D164C1}"/>
                </a:ext>
              </a:extLst>
            </p:cNvPr>
            <p:cNvSpPr/>
            <p:nvPr/>
          </p:nvSpPr>
          <p:spPr>
            <a:xfrm rot="6417779">
              <a:off x="5094491" y="5261143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01" name="Rounded Rectangle 97">
              <a:extLst>
                <a:ext uri="{FF2B5EF4-FFF2-40B4-BE49-F238E27FC236}">
                  <a16:creationId xmlns:a16="http://schemas.microsoft.com/office/drawing/2014/main" id="{B7ACCE70-DA63-458A-9D8E-D9B91AD0D677}"/>
                </a:ext>
              </a:extLst>
            </p:cNvPr>
            <p:cNvSpPr/>
            <p:nvPr/>
          </p:nvSpPr>
          <p:spPr>
            <a:xfrm rot="18979131" flipH="1">
              <a:off x="4378730" y="4919661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02" name="Rounded Rectangle 98">
              <a:extLst>
                <a:ext uri="{FF2B5EF4-FFF2-40B4-BE49-F238E27FC236}">
                  <a16:creationId xmlns:a16="http://schemas.microsoft.com/office/drawing/2014/main" id="{7EC07935-5331-43E9-83B2-3236BC91194D}"/>
                </a:ext>
              </a:extLst>
            </p:cNvPr>
            <p:cNvSpPr/>
            <p:nvPr/>
          </p:nvSpPr>
          <p:spPr>
            <a:xfrm rot="15182221" flipH="1">
              <a:off x="4311439" y="5261143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116" name="Rectangle 100">
            <a:extLst>
              <a:ext uri="{FF2B5EF4-FFF2-40B4-BE49-F238E27FC236}">
                <a16:creationId xmlns:a16="http://schemas.microsoft.com/office/drawing/2014/main" id="{9BCA6FDC-19D1-493B-9736-E3B37B174BF3}"/>
              </a:ext>
            </a:extLst>
          </p:cNvPr>
          <p:cNvSpPr/>
          <p:nvPr/>
        </p:nvSpPr>
        <p:spPr>
          <a:xfrm>
            <a:off x="3053475" y="1860337"/>
            <a:ext cx="3206750" cy="400110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>
                <a:solidFill>
                  <a:srgbClr val="7F7F7F"/>
                </a:solidFill>
                <a:cs typeface="Arial" pitchFamily="34" charset="0"/>
              </a:rPr>
              <a:t>Giao diện thông minh</a:t>
            </a:r>
          </a:p>
        </p:txBody>
      </p:sp>
      <p:sp>
        <p:nvSpPr>
          <p:cNvPr id="117" name="Rectangle 101">
            <a:extLst>
              <a:ext uri="{FF2B5EF4-FFF2-40B4-BE49-F238E27FC236}">
                <a16:creationId xmlns:a16="http://schemas.microsoft.com/office/drawing/2014/main" id="{5995BD43-3644-41EC-8605-DBB75DDAEB83}"/>
              </a:ext>
            </a:extLst>
          </p:cNvPr>
          <p:cNvSpPr/>
          <p:nvPr/>
        </p:nvSpPr>
        <p:spPr>
          <a:xfrm>
            <a:off x="3021388" y="3680676"/>
            <a:ext cx="3206750" cy="400110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>
                <a:solidFill>
                  <a:srgbClr val="7F7F7F"/>
                </a:solidFill>
                <a:cs typeface="Arial" pitchFamily="34" charset="0"/>
              </a:rPr>
              <a:t>Tốc độ xử lý nhanh</a:t>
            </a:r>
            <a:endParaRPr lang="en-US" sz="2000" err="1">
              <a:solidFill>
                <a:srgbClr val="7F7F7F"/>
              </a:solidFill>
              <a:cs typeface="Arial" pitchFamily="34" charset="0"/>
            </a:endParaRPr>
          </a:p>
        </p:txBody>
      </p:sp>
      <p:sp>
        <p:nvSpPr>
          <p:cNvPr id="118" name="Rectangle 102">
            <a:extLst>
              <a:ext uri="{FF2B5EF4-FFF2-40B4-BE49-F238E27FC236}">
                <a16:creationId xmlns:a16="http://schemas.microsoft.com/office/drawing/2014/main" id="{FBD4D57F-2536-4B7D-A531-B339EEC2F006}"/>
              </a:ext>
            </a:extLst>
          </p:cNvPr>
          <p:cNvSpPr/>
          <p:nvPr/>
        </p:nvSpPr>
        <p:spPr>
          <a:xfrm>
            <a:off x="2945756" y="5541377"/>
            <a:ext cx="3206750" cy="400110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>
                <a:solidFill>
                  <a:srgbClr val="7F7F7F"/>
                </a:solidFill>
                <a:cs typeface="Arial" pitchFamily="34" charset="0"/>
              </a:rPr>
              <a:t>An toàn, bảo mật</a:t>
            </a:r>
          </a:p>
        </p:txBody>
      </p:sp>
    </p:spTree>
    <p:extLst>
      <p:ext uri="{BB962C8B-B14F-4D97-AF65-F5344CB8AC3E}">
        <p14:creationId xmlns:p14="http://schemas.microsoft.com/office/powerpoint/2010/main" val="1143201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1696093-831C-4901-A62B-DC40FE9376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Lựa chọn giải pháp</a:t>
            </a:r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CBF8AC17-E8D3-4926-AFC8-E63D80440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045" y="1988842"/>
            <a:ext cx="2339110" cy="1440158"/>
          </a:xfrm>
          <a:prstGeom prst="rect">
            <a:avLst/>
          </a:prstGeo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id="{8380DEB6-1184-4F8C-AFE6-931EF3814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920" y="4365104"/>
            <a:ext cx="3319005" cy="1517650"/>
          </a:xfrm>
          <a:prstGeom prst="rect">
            <a:avLst/>
          </a:prstGeom>
        </p:spPr>
      </p:pic>
      <p:pic>
        <p:nvPicPr>
          <p:cNvPr id="9" name="Hình ảnh 8">
            <a:extLst>
              <a:ext uri="{FF2B5EF4-FFF2-40B4-BE49-F238E27FC236}">
                <a16:creationId xmlns:a16="http://schemas.microsoft.com/office/drawing/2014/main" id="{C9A097EC-B2B8-431A-A9D8-9182308623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060848"/>
            <a:ext cx="2540000" cy="1517650"/>
          </a:xfrm>
          <a:prstGeom prst="rect">
            <a:avLst/>
          </a:prstGeom>
        </p:spPr>
      </p:pic>
      <p:sp>
        <p:nvSpPr>
          <p:cNvPr id="54" name="Rectangle 58">
            <a:extLst>
              <a:ext uri="{FF2B5EF4-FFF2-40B4-BE49-F238E27FC236}">
                <a16:creationId xmlns:a16="http://schemas.microsoft.com/office/drawing/2014/main" id="{6A1DC335-4FF1-4A7E-B7A2-BFE124FC8A9C}"/>
              </a:ext>
            </a:extLst>
          </p:cNvPr>
          <p:cNvSpPr/>
          <p:nvPr/>
        </p:nvSpPr>
        <p:spPr>
          <a:xfrm>
            <a:off x="539553" y="2631866"/>
            <a:ext cx="3613348" cy="247279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0" ker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 pitchFamily="18" charset="0"/>
                <a:cs typeface="Times New Roman" pitchFamily="18" charset="0"/>
              </a:rPr>
              <a:t>	Dễ dàng</a:t>
            </a:r>
          </a:p>
          <a:p>
            <a:pPr lv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>
              <a:solidFill>
                <a:prstClr val="black">
                  <a:lumMod val="65000"/>
                  <a:lumOff val="35000"/>
                </a:prst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0" ker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 pitchFamily="18" charset="0"/>
                <a:cs typeface="Times New Roman" pitchFamily="18" charset="0"/>
              </a:rPr>
              <a:t>	Nhanh chóng</a:t>
            </a:r>
          </a:p>
          <a:p>
            <a:pPr lv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1600" b="0" kern="0">
              <a:solidFill>
                <a:prstClr val="black">
                  <a:lumMod val="65000"/>
                  <a:lumOff val="35000"/>
                </a:prstClr>
              </a:solidFill>
              <a:latin typeface="Times New Roman" pitchFamily="18" charset="0"/>
              <a:cs typeface="Times New Roman" pitchFamily="18" charset="0"/>
            </a:endParaRPr>
          </a:p>
          <a:p>
            <a:pPr lvl="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0" ker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 pitchFamily="18" charset="0"/>
                <a:cs typeface="Times New Roman" pitchFamily="18" charset="0"/>
              </a:rPr>
              <a:t>	T</a:t>
            </a:r>
            <a:r>
              <a:rPr lang="vi-VN" sz="2400" b="0" ker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 pitchFamily="18" charset="0"/>
                <a:cs typeface="Times New Roman" pitchFamily="18" charset="0"/>
              </a:rPr>
              <a:t>ư</a:t>
            </a:r>
            <a:r>
              <a:rPr lang="en-US" sz="2400" b="0" kern="0">
                <a:solidFill>
                  <a:prstClr val="black">
                    <a:lumMod val="65000"/>
                    <a:lumOff val="35000"/>
                  </a:prstClr>
                </a:solidFill>
                <a:latin typeface="Times New Roman" pitchFamily="18" charset="0"/>
                <a:cs typeface="Times New Roman" pitchFamily="18" charset="0"/>
              </a:rPr>
              <a:t>ơng thích</a:t>
            </a:r>
          </a:p>
        </p:txBody>
      </p:sp>
      <p:sp>
        <p:nvSpPr>
          <p:cNvPr id="55" name="Freeform 54">
            <a:extLst>
              <a:ext uri="{FF2B5EF4-FFF2-40B4-BE49-F238E27FC236}">
                <a16:creationId xmlns:a16="http://schemas.microsoft.com/office/drawing/2014/main" id="{4E854FB5-0527-4E74-919A-6CF5DC1855B8}"/>
              </a:ext>
            </a:extLst>
          </p:cNvPr>
          <p:cNvSpPr/>
          <p:nvPr/>
        </p:nvSpPr>
        <p:spPr>
          <a:xfrm>
            <a:off x="1156153" y="2819673"/>
            <a:ext cx="324000" cy="324000"/>
          </a:xfrm>
          <a:custGeom>
            <a:avLst/>
            <a:gdLst>
              <a:gd name="connsiteX0" fmla="*/ 169069 w 397669"/>
              <a:gd name="connsiteY0" fmla="*/ 176212 h 280987"/>
              <a:gd name="connsiteX1" fmla="*/ 73819 w 397669"/>
              <a:gd name="connsiteY1" fmla="*/ 97631 h 280987"/>
              <a:gd name="connsiteX2" fmla="*/ 0 w 397669"/>
              <a:gd name="connsiteY2" fmla="*/ 169068 h 280987"/>
              <a:gd name="connsiteX3" fmla="*/ 126206 w 397669"/>
              <a:gd name="connsiteY3" fmla="*/ 280987 h 280987"/>
              <a:gd name="connsiteX4" fmla="*/ 219075 w 397669"/>
              <a:gd name="connsiteY4" fmla="*/ 273843 h 280987"/>
              <a:gd name="connsiteX5" fmla="*/ 397669 w 397669"/>
              <a:gd name="connsiteY5" fmla="*/ 35718 h 280987"/>
              <a:gd name="connsiteX6" fmla="*/ 376237 w 397669"/>
              <a:gd name="connsiteY6" fmla="*/ 0 h 280987"/>
              <a:gd name="connsiteX7" fmla="*/ 169069 w 397669"/>
              <a:gd name="connsiteY7" fmla="*/ 176212 h 280987"/>
              <a:gd name="connsiteX0" fmla="*/ 169069 w 397669"/>
              <a:gd name="connsiteY0" fmla="*/ 176212 h 289079"/>
              <a:gd name="connsiteX1" fmla="*/ 73819 w 397669"/>
              <a:gd name="connsiteY1" fmla="*/ 97631 h 289079"/>
              <a:gd name="connsiteX2" fmla="*/ 0 w 397669"/>
              <a:gd name="connsiteY2" fmla="*/ 169068 h 289079"/>
              <a:gd name="connsiteX3" fmla="*/ 126206 w 397669"/>
              <a:gd name="connsiteY3" fmla="*/ 280987 h 289079"/>
              <a:gd name="connsiteX4" fmla="*/ 219075 w 397669"/>
              <a:gd name="connsiteY4" fmla="*/ 273843 h 289079"/>
              <a:gd name="connsiteX5" fmla="*/ 397669 w 397669"/>
              <a:gd name="connsiteY5" fmla="*/ 35718 h 289079"/>
              <a:gd name="connsiteX6" fmla="*/ 376237 w 397669"/>
              <a:gd name="connsiteY6" fmla="*/ 0 h 289079"/>
              <a:gd name="connsiteX7" fmla="*/ 169069 w 397669"/>
              <a:gd name="connsiteY7" fmla="*/ 176212 h 289079"/>
              <a:gd name="connsiteX0" fmla="*/ 169069 w 397669"/>
              <a:gd name="connsiteY0" fmla="*/ 176212 h 297100"/>
              <a:gd name="connsiteX1" fmla="*/ 73819 w 397669"/>
              <a:gd name="connsiteY1" fmla="*/ 97631 h 297100"/>
              <a:gd name="connsiteX2" fmla="*/ 0 w 397669"/>
              <a:gd name="connsiteY2" fmla="*/ 169068 h 297100"/>
              <a:gd name="connsiteX3" fmla="*/ 126206 w 397669"/>
              <a:gd name="connsiteY3" fmla="*/ 280987 h 297100"/>
              <a:gd name="connsiteX4" fmla="*/ 219075 w 397669"/>
              <a:gd name="connsiteY4" fmla="*/ 273843 h 297100"/>
              <a:gd name="connsiteX5" fmla="*/ 397669 w 397669"/>
              <a:gd name="connsiteY5" fmla="*/ 35718 h 297100"/>
              <a:gd name="connsiteX6" fmla="*/ 376237 w 397669"/>
              <a:gd name="connsiteY6" fmla="*/ 0 h 297100"/>
              <a:gd name="connsiteX7" fmla="*/ 169069 w 397669"/>
              <a:gd name="connsiteY7" fmla="*/ 176212 h 297100"/>
              <a:gd name="connsiteX0" fmla="*/ 177436 w 406036"/>
              <a:gd name="connsiteY0" fmla="*/ 176212 h 297100"/>
              <a:gd name="connsiteX1" fmla="*/ 82186 w 406036"/>
              <a:gd name="connsiteY1" fmla="*/ 97631 h 297100"/>
              <a:gd name="connsiteX2" fmla="*/ 8367 w 406036"/>
              <a:gd name="connsiteY2" fmla="*/ 169068 h 297100"/>
              <a:gd name="connsiteX3" fmla="*/ 134573 w 406036"/>
              <a:gd name="connsiteY3" fmla="*/ 280987 h 297100"/>
              <a:gd name="connsiteX4" fmla="*/ 227442 w 406036"/>
              <a:gd name="connsiteY4" fmla="*/ 273843 h 297100"/>
              <a:gd name="connsiteX5" fmla="*/ 406036 w 406036"/>
              <a:gd name="connsiteY5" fmla="*/ 35718 h 297100"/>
              <a:gd name="connsiteX6" fmla="*/ 384604 w 406036"/>
              <a:gd name="connsiteY6" fmla="*/ 0 h 297100"/>
              <a:gd name="connsiteX7" fmla="*/ 177436 w 406036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25397"/>
              <a:gd name="connsiteY0" fmla="*/ 176212 h 297100"/>
              <a:gd name="connsiteX1" fmla="*/ 84721 w 425397"/>
              <a:gd name="connsiteY1" fmla="*/ 97631 h 297100"/>
              <a:gd name="connsiteX2" fmla="*/ 10902 w 425397"/>
              <a:gd name="connsiteY2" fmla="*/ 169068 h 297100"/>
              <a:gd name="connsiteX3" fmla="*/ 137108 w 425397"/>
              <a:gd name="connsiteY3" fmla="*/ 280987 h 297100"/>
              <a:gd name="connsiteX4" fmla="*/ 229977 w 425397"/>
              <a:gd name="connsiteY4" fmla="*/ 273843 h 297100"/>
              <a:gd name="connsiteX5" fmla="*/ 408571 w 425397"/>
              <a:gd name="connsiteY5" fmla="*/ 35718 h 297100"/>
              <a:gd name="connsiteX6" fmla="*/ 387139 w 425397"/>
              <a:gd name="connsiteY6" fmla="*/ 0 h 297100"/>
              <a:gd name="connsiteX7" fmla="*/ 179971 w 425397"/>
              <a:gd name="connsiteY7" fmla="*/ 176212 h 297100"/>
              <a:gd name="connsiteX0" fmla="*/ 179971 w 445220"/>
              <a:gd name="connsiteY0" fmla="*/ 184370 h 305258"/>
              <a:gd name="connsiteX1" fmla="*/ 84721 w 445220"/>
              <a:gd name="connsiteY1" fmla="*/ 105789 h 305258"/>
              <a:gd name="connsiteX2" fmla="*/ 10902 w 445220"/>
              <a:gd name="connsiteY2" fmla="*/ 177226 h 305258"/>
              <a:gd name="connsiteX3" fmla="*/ 137108 w 445220"/>
              <a:gd name="connsiteY3" fmla="*/ 289145 h 305258"/>
              <a:gd name="connsiteX4" fmla="*/ 229977 w 445220"/>
              <a:gd name="connsiteY4" fmla="*/ 282001 h 305258"/>
              <a:gd name="connsiteX5" fmla="*/ 408571 w 445220"/>
              <a:gd name="connsiteY5" fmla="*/ 43876 h 305258"/>
              <a:gd name="connsiteX6" fmla="*/ 387139 w 445220"/>
              <a:gd name="connsiteY6" fmla="*/ 8158 h 305258"/>
              <a:gd name="connsiteX7" fmla="*/ 179971 w 445220"/>
              <a:gd name="connsiteY7" fmla="*/ 184370 h 30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20" h="305258">
                <a:moveTo>
                  <a:pt x="179971" y="184370"/>
                </a:moveTo>
                <a:lnTo>
                  <a:pt x="84721" y="105789"/>
                </a:lnTo>
                <a:cubicBezTo>
                  <a:pt x="31540" y="79595"/>
                  <a:pt x="-24023" y="115314"/>
                  <a:pt x="10902" y="177226"/>
                </a:cubicBezTo>
                <a:lnTo>
                  <a:pt x="137108" y="289145"/>
                </a:lnTo>
                <a:cubicBezTo>
                  <a:pt x="170445" y="310576"/>
                  <a:pt x="199021" y="312957"/>
                  <a:pt x="229977" y="282001"/>
                </a:cubicBezTo>
                <a:cubicBezTo>
                  <a:pt x="277602" y="197863"/>
                  <a:pt x="322846" y="108963"/>
                  <a:pt x="408571" y="43876"/>
                </a:cubicBezTo>
                <a:cubicBezTo>
                  <a:pt x="453815" y="17683"/>
                  <a:pt x="468102" y="-15654"/>
                  <a:pt x="387139" y="8158"/>
                </a:cubicBezTo>
                <a:cubicBezTo>
                  <a:pt x="287127" y="35939"/>
                  <a:pt x="234739" y="125633"/>
                  <a:pt x="179971" y="184370"/>
                </a:cubicBezTo>
                <a:close/>
              </a:path>
            </a:pathLst>
          </a:custGeom>
          <a:solidFill>
            <a:srgbClr val="60B5CC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Freeform 55">
            <a:extLst>
              <a:ext uri="{FF2B5EF4-FFF2-40B4-BE49-F238E27FC236}">
                <a16:creationId xmlns:a16="http://schemas.microsoft.com/office/drawing/2014/main" id="{66E2056C-048A-47B6-8161-CD8667D9B25B}"/>
              </a:ext>
            </a:extLst>
          </p:cNvPr>
          <p:cNvSpPr/>
          <p:nvPr/>
        </p:nvSpPr>
        <p:spPr>
          <a:xfrm>
            <a:off x="1168314" y="4656536"/>
            <a:ext cx="324000" cy="324000"/>
          </a:xfrm>
          <a:custGeom>
            <a:avLst/>
            <a:gdLst>
              <a:gd name="connsiteX0" fmla="*/ 169069 w 397669"/>
              <a:gd name="connsiteY0" fmla="*/ 176212 h 280987"/>
              <a:gd name="connsiteX1" fmla="*/ 73819 w 397669"/>
              <a:gd name="connsiteY1" fmla="*/ 97631 h 280987"/>
              <a:gd name="connsiteX2" fmla="*/ 0 w 397669"/>
              <a:gd name="connsiteY2" fmla="*/ 169068 h 280987"/>
              <a:gd name="connsiteX3" fmla="*/ 126206 w 397669"/>
              <a:gd name="connsiteY3" fmla="*/ 280987 h 280987"/>
              <a:gd name="connsiteX4" fmla="*/ 219075 w 397669"/>
              <a:gd name="connsiteY4" fmla="*/ 273843 h 280987"/>
              <a:gd name="connsiteX5" fmla="*/ 397669 w 397669"/>
              <a:gd name="connsiteY5" fmla="*/ 35718 h 280987"/>
              <a:gd name="connsiteX6" fmla="*/ 376237 w 397669"/>
              <a:gd name="connsiteY6" fmla="*/ 0 h 280987"/>
              <a:gd name="connsiteX7" fmla="*/ 169069 w 397669"/>
              <a:gd name="connsiteY7" fmla="*/ 176212 h 280987"/>
              <a:gd name="connsiteX0" fmla="*/ 169069 w 397669"/>
              <a:gd name="connsiteY0" fmla="*/ 176212 h 289079"/>
              <a:gd name="connsiteX1" fmla="*/ 73819 w 397669"/>
              <a:gd name="connsiteY1" fmla="*/ 97631 h 289079"/>
              <a:gd name="connsiteX2" fmla="*/ 0 w 397669"/>
              <a:gd name="connsiteY2" fmla="*/ 169068 h 289079"/>
              <a:gd name="connsiteX3" fmla="*/ 126206 w 397669"/>
              <a:gd name="connsiteY3" fmla="*/ 280987 h 289079"/>
              <a:gd name="connsiteX4" fmla="*/ 219075 w 397669"/>
              <a:gd name="connsiteY4" fmla="*/ 273843 h 289079"/>
              <a:gd name="connsiteX5" fmla="*/ 397669 w 397669"/>
              <a:gd name="connsiteY5" fmla="*/ 35718 h 289079"/>
              <a:gd name="connsiteX6" fmla="*/ 376237 w 397669"/>
              <a:gd name="connsiteY6" fmla="*/ 0 h 289079"/>
              <a:gd name="connsiteX7" fmla="*/ 169069 w 397669"/>
              <a:gd name="connsiteY7" fmla="*/ 176212 h 289079"/>
              <a:gd name="connsiteX0" fmla="*/ 169069 w 397669"/>
              <a:gd name="connsiteY0" fmla="*/ 176212 h 297100"/>
              <a:gd name="connsiteX1" fmla="*/ 73819 w 397669"/>
              <a:gd name="connsiteY1" fmla="*/ 97631 h 297100"/>
              <a:gd name="connsiteX2" fmla="*/ 0 w 397669"/>
              <a:gd name="connsiteY2" fmla="*/ 169068 h 297100"/>
              <a:gd name="connsiteX3" fmla="*/ 126206 w 397669"/>
              <a:gd name="connsiteY3" fmla="*/ 280987 h 297100"/>
              <a:gd name="connsiteX4" fmla="*/ 219075 w 397669"/>
              <a:gd name="connsiteY4" fmla="*/ 273843 h 297100"/>
              <a:gd name="connsiteX5" fmla="*/ 397669 w 397669"/>
              <a:gd name="connsiteY5" fmla="*/ 35718 h 297100"/>
              <a:gd name="connsiteX6" fmla="*/ 376237 w 397669"/>
              <a:gd name="connsiteY6" fmla="*/ 0 h 297100"/>
              <a:gd name="connsiteX7" fmla="*/ 169069 w 397669"/>
              <a:gd name="connsiteY7" fmla="*/ 176212 h 297100"/>
              <a:gd name="connsiteX0" fmla="*/ 177436 w 406036"/>
              <a:gd name="connsiteY0" fmla="*/ 176212 h 297100"/>
              <a:gd name="connsiteX1" fmla="*/ 82186 w 406036"/>
              <a:gd name="connsiteY1" fmla="*/ 97631 h 297100"/>
              <a:gd name="connsiteX2" fmla="*/ 8367 w 406036"/>
              <a:gd name="connsiteY2" fmla="*/ 169068 h 297100"/>
              <a:gd name="connsiteX3" fmla="*/ 134573 w 406036"/>
              <a:gd name="connsiteY3" fmla="*/ 280987 h 297100"/>
              <a:gd name="connsiteX4" fmla="*/ 227442 w 406036"/>
              <a:gd name="connsiteY4" fmla="*/ 273843 h 297100"/>
              <a:gd name="connsiteX5" fmla="*/ 406036 w 406036"/>
              <a:gd name="connsiteY5" fmla="*/ 35718 h 297100"/>
              <a:gd name="connsiteX6" fmla="*/ 384604 w 406036"/>
              <a:gd name="connsiteY6" fmla="*/ 0 h 297100"/>
              <a:gd name="connsiteX7" fmla="*/ 177436 w 406036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25397"/>
              <a:gd name="connsiteY0" fmla="*/ 176212 h 297100"/>
              <a:gd name="connsiteX1" fmla="*/ 84721 w 425397"/>
              <a:gd name="connsiteY1" fmla="*/ 97631 h 297100"/>
              <a:gd name="connsiteX2" fmla="*/ 10902 w 425397"/>
              <a:gd name="connsiteY2" fmla="*/ 169068 h 297100"/>
              <a:gd name="connsiteX3" fmla="*/ 137108 w 425397"/>
              <a:gd name="connsiteY3" fmla="*/ 280987 h 297100"/>
              <a:gd name="connsiteX4" fmla="*/ 229977 w 425397"/>
              <a:gd name="connsiteY4" fmla="*/ 273843 h 297100"/>
              <a:gd name="connsiteX5" fmla="*/ 408571 w 425397"/>
              <a:gd name="connsiteY5" fmla="*/ 35718 h 297100"/>
              <a:gd name="connsiteX6" fmla="*/ 387139 w 425397"/>
              <a:gd name="connsiteY6" fmla="*/ 0 h 297100"/>
              <a:gd name="connsiteX7" fmla="*/ 179971 w 425397"/>
              <a:gd name="connsiteY7" fmla="*/ 176212 h 297100"/>
              <a:gd name="connsiteX0" fmla="*/ 179971 w 445220"/>
              <a:gd name="connsiteY0" fmla="*/ 184370 h 305258"/>
              <a:gd name="connsiteX1" fmla="*/ 84721 w 445220"/>
              <a:gd name="connsiteY1" fmla="*/ 105789 h 305258"/>
              <a:gd name="connsiteX2" fmla="*/ 10902 w 445220"/>
              <a:gd name="connsiteY2" fmla="*/ 177226 h 305258"/>
              <a:gd name="connsiteX3" fmla="*/ 137108 w 445220"/>
              <a:gd name="connsiteY3" fmla="*/ 289145 h 305258"/>
              <a:gd name="connsiteX4" fmla="*/ 229977 w 445220"/>
              <a:gd name="connsiteY4" fmla="*/ 282001 h 305258"/>
              <a:gd name="connsiteX5" fmla="*/ 408571 w 445220"/>
              <a:gd name="connsiteY5" fmla="*/ 43876 h 305258"/>
              <a:gd name="connsiteX6" fmla="*/ 387139 w 445220"/>
              <a:gd name="connsiteY6" fmla="*/ 8158 h 305258"/>
              <a:gd name="connsiteX7" fmla="*/ 179971 w 445220"/>
              <a:gd name="connsiteY7" fmla="*/ 184370 h 30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20" h="305258">
                <a:moveTo>
                  <a:pt x="179971" y="184370"/>
                </a:moveTo>
                <a:lnTo>
                  <a:pt x="84721" y="105789"/>
                </a:lnTo>
                <a:cubicBezTo>
                  <a:pt x="31540" y="79595"/>
                  <a:pt x="-24023" y="115314"/>
                  <a:pt x="10902" y="177226"/>
                </a:cubicBezTo>
                <a:lnTo>
                  <a:pt x="137108" y="289145"/>
                </a:lnTo>
                <a:cubicBezTo>
                  <a:pt x="170445" y="310576"/>
                  <a:pt x="199021" y="312957"/>
                  <a:pt x="229977" y="282001"/>
                </a:cubicBezTo>
                <a:cubicBezTo>
                  <a:pt x="277602" y="197863"/>
                  <a:pt x="322846" y="108963"/>
                  <a:pt x="408571" y="43876"/>
                </a:cubicBezTo>
                <a:cubicBezTo>
                  <a:pt x="453815" y="17683"/>
                  <a:pt x="468102" y="-15654"/>
                  <a:pt x="387139" y="8158"/>
                </a:cubicBezTo>
                <a:cubicBezTo>
                  <a:pt x="287127" y="35939"/>
                  <a:pt x="234739" y="125633"/>
                  <a:pt x="179971" y="184370"/>
                </a:cubicBezTo>
                <a:close/>
              </a:path>
            </a:pathLst>
          </a:custGeom>
          <a:solidFill>
            <a:srgbClr val="6BB76D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Freeform 9">
            <a:extLst>
              <a:ext uri="{FF2B5EF4-FFF2-40B4-BE49-F238E27FC236}">
                <a16:creationId xmlns:a16="http://schemas.microsoft.com/office/drawing/2014/main" id="{878B0A2D-59EE-4547-8118-DA5EDBEF81F8}"/>
              </a:ext>
            </a:extLst>
          </p:cNvPr>
          <p:cNvSpPr/>
          <p:nvPr/>
        </p:nvSpPr>
        <p:spPr>
          <a:xfrm>
            <a:off x="1168314" y="3738104"/>
            <a:ext cx="324000" cy="324000"/>
          </a:xfrm>
          <a:custGeom>
            <a:avLst/>
            <a:gdLst>
              <a:gd name="connsiteX0" fmla="*/ 169069 w 397669"/>
              <a:gd name="connsiteY0" fmla="*/ 176212 h 280987"/>
              <a:gd name="connsiteX1" fmla="*/ 73819 w 397669"/>
              <a:gd name="connsiteY1" fmla="*/ 97631 h 280987"/>
              <a:gd name="connsiteX2" fmla="*/ 0 w 397669"/>
              <a:gd name="connsiteY2" fmla="*/ 169068 h 280987"/>
              <a:gd name="connsiteX3" fmla="*/ 126206 w 397669"/>
              <a:gd name="connsiteY3" fmla="*/ 280987 h 280987"/>
              <a:gd name="connsiteX4" fmla="*/ 219075 w 397669"/>
              <a:gd name="connsiteY4" fmla="*/ 273843 h 280987"/>
              <a:gd name="connsiteX5" fmla="*/ 397669 w 397669"/>
              <a:gd name="connsiteY5" fmla="*/ 35718 h 280987"/>
              <a:gd name="connsiteX6" fmla="*/ 376237 w 397669"/>
              <a:gd name="connsiteY6" fmla="*/ 0 h 280987"/>
              <a:gd name="connsiteX7" fmla="*/ 169069 w 397669"/>
              <a:gd name="connsiteY7" fmla="*/ 176212 h 280987"/>
              <a:gd name="connsiteX0" fmla="*/ 169069 w 397669"/>
              <a:gd name="connsiteY0" fmla="*/ 176212 h 289079"/>
              <a:gd name="connsiteX1" fmla="*/ 73819 w 397669"/>
              <a:gd name="connsiteY1" fmla="*/ 97631 h 289079"/>
              <a:gd name="connsiteX2" fmla="*/ 0 w 397669"/>
              <a:gd name="connsiteY2" fmla="*/ 169068 h 289079"/>
              <a:gd name="connsiteX3" fmla="*/ 126206 w 397669"/>
              <a:gd name="connsiteY3" fmla="*/ 280987 h 289079"/>
              <a:gd name="connsiteX4" fmla="*/ 219075 w 397669"/>
              <a:gd name="connsiteY4" fmla="*/ 273843 h 289079"/>
              <a:gd name="connsiteX5" fmla="*/ 397669 w 397669"/>
              <a:gd name="connsiteY5" fmla="*/ 35718 h 289079"/>
              <a:gd name="connsiteX6" fmla="*/ 376237 w 397669"/>
              <a:gd name="connsiteY6" fmla="*/ 0 h 289079"/>
              <a:gd name="connsiteX7" fmla="*/ 169069 w 397669"/>
              <a:gd name="connsiteY7" fmla="*/ 176212 h 289079"/>
              <a:gd name="connsiteX0" fmla="*/ 169069 w 397669"/>
              <a:gd name="connsiteY0" fmla="*/ 176212 h 297100"/>
              <a:gd name="connsiteX1" fmla="*/ 73819 w 397669"/>
              <a:gd name="connsiteY1" fmla="*/ 97631 h 297100"/>
              <a:gd name="connsiteX2" fmla="*/ 0 w 397669"/>
              <a:gd name="connsiteY2" fmla="*/ 169068 h 297100"/>
              <a:gd name="connsiteX3" fmla="*/ 126206 w 397669"/>
              <a:gd name="connsiteY3" fmla="*/ 280987 h 297100"/>
              <a:gd name="connsiteX4" fmla="*/ 219075 w 397669"/>
              <a:gd name="connsiteY4" fmla="*/ 273843 h 297100"/>
              <a:gd name="connsiteX5" fmla="*/ 397669 w 397669"/>
              <a:gd name="connsiteY5" fmla="*/ 35718 h 297100"/>
              <a:gd name="connsiteX6" fmla="*/ 376237 w 397669"/>
              <a:gd name="connsiteY6" fmla="*/ 0 h 297100"/>
              <a:gd name="connsiteX7" fmla="*/ 169069 w 397669"/>
              <a:gd name="connsiteY7" fmla="*/ 176212 h 297100"/>
              <a:gd name="connsiteX0" fmla="*/ 177436 w 406036"/>
              <a:gd name="connsiteY0" fmla="*/ 176212 h 297100"/>
              <a:gd name="connsiteX1" fmla="*/ 82186 w 406036"/>
              <a:gd name="connsiteY1" fmla="*/ 97631 h 297100"/>
              <a:gd name="connsiteX2" fmla="*/ 8367 w 406036"/>
              <a:gd name="connsiteY2" fmla="*/ 169068 h 297100"/>
              <a:gd name="connsiteX3" fmla="*/ 134573 w 406036"/>
              <a:gd name="connsiteY3" fmla="*/ 280987 h 297100"/>
              <a:gd name="connsiteX4" fmla="*/ 227442 w 406036"/>
              <a:gd name="connsiteY4" fmla="*/ 273843 h 297100"/>
              <a:gd name="connsiteX5" fmla="*/ 406036 w 406036"/>
              <a:gd name="connsiteY5" fmla="*/ 35718 h 297100"/>
              <a:gd name="connsiteX6" fmla="*/ 384604 w 406036"/>
              <a:gd name="connsiteY6" fmla="*/ 0 h 297100"/>
              <a:gd name="connsiteX7" fmla="*/ 177436 w 406036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08571"/>
              <a:gd name="connsiteY0" fmla="*/ 176212 h 297100"/>
              <a:gd name="connsiteX1" fmla="*/ 84721 w 408571"/>
              <a:gd name="connsiteY1" fmla="*/ 97631 h 297100"/>
              <a:gd name="connsiteX2" fmla="*/ 10902 w 408571"/>
              <a:gd name="connsiteY2" fmla="*/ 169068 h 297100"/>
              <a:gd name="connsiteX3" fmla="*/ 137108 w 408571"/>
              <a:gd name="connsiteY3" fmla="*/ 280987 h 297100"/>
              <a:gd name="connsiteX4" fmla="*/ 229977 w 408571"/>
              <a:gd name="connsiteY4" fmla="*/ 273843 h 297100"/>
              <a:gd name="connsiteX5" fmla="*/ 408571 w 408571"/>
              <a:gd name="connsiteY5" fmla="*/ 35718 h 297100"/>
              <a:gd name="connsiteX6" fmla="*/ 387139 w 408571"/>
              <a:gd name="connsiteY6" fmla="*/ 0 h 297100"/>
              <a:gd name="connsiteX7" fmla="*/ 179971 w 408571"/>
              <a:gd name="connsiteY7" fmla="*/ 176212 h 297100"/>
              <a:gd name="connsiteX0" fmla="*/ 179971 w 425397"/>
              <a:gd name="connsiteY0" fmla="*/ 176212 h 297100"/>
              <a:gd name="connsiteX1" fmla="*/ 84721 w 425397"/>
              <a:gd name="connsiteY1" fmla="*/ 97631 h 297100"/>
              <a:gd name="connsiteX2" fmla="*/ 10902 w 425397"/>
              <a:gd name="connsiteY2" fmla="*/ 169068 h 297100"/>
              <a:gd name="connsiteX3" fmla="*/ 137108 w 425397"/>
              <a:gd name="connsiteY3" fmla="*/ 280987 h 297100"/>
              <a:gd name="connsiteX4" fmla="*/ 229977 w 425397"/>
              <a:gd name="connsiteY4" fmla="*/ 273843 h 297100"/>
              <a:gd name="connsiteX5" fmla="*/ 408571 w 425397"/>
              <a:gd name="connsiteY5" fmla="*/ 35718 h 297100"/>
              <a:gd name="connsiteX6" fmla="*/ 387139 w 425397"/>
              <a:gd name="connsiteY6" fmla="*/ 0 h 297100"/>
              <a:gd name="connsiteX7" fmla="*/ 179971 w 425397"/>
              <a:gd name="connsiteY7" fmla="*/ 176212 h 297100"/>
              <a:gd name="connsiteX0" fmla="*/ 179971 w 445220"/>
              <a:gd name="connsiteY0" fmla="*/ 184370 h 305258"/>
              <a:gd name="connsiteX1" fmla="*/ 84721 w 445220"/>
              <a:gd name="connsiteY1" fmla="*/ 105789 h 305258"/>
              <a:gd name="connsiteX2" fmla="*/ 10902 w 445220"/>
              <a:gd name="connsiteY2" fmla="*/ 177226 h 305258"/>
              <a:gd name="connsiteX3" fmla="*/ 137108 w 445220"/>
              <a:gd name="connsiteY3" fmla="*/ 289145 h 305258"/>
              <a:gd name="connsiteX4" fmla="*/ 229977 w 445220"/>
              <a:gd name="connsiteY4" fmla="*/ 282001 h 305258"/>
              <a:gd name="connsiteX5" fmla="*/ 408571 w 445220"/>
              <a:gd name="connsiteY5" fmla="*/ 43876 h 305258"/>
              <a:gd name="connsiteX6" fmla="*/ 387139 w 445220"/>
              <a:gd name="connsiteY6" fmla="*/ 8158 h 305258"/>
              <a:gd name="connsiteX7" fmla="*/ 179971 w 445220"/>
              <a:gd name="connsiteY7" fmla="*/ 184370 h 30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5220" h="305258">
                <a:moveTo>
                  <a:pt x="179971" y="184370"/>
                </a:moveTo>
                <a:lnTo>
                  <a:pt x="84721" y="105789"/>
                </a:lnTo>
                <a:cubicBezTo>
                  <a:pt x="31540" y="79595"/>
                  <a:pt x="-24023" y="115314"/>
                  <a:pt x="10902" y="177226"/>
                </a:cubicBezTo>
                <a:lnTo>
                  <a:pt x="137108" y="289145"/>
                </a:lnTo>
                <a:cubicBezTo>
                  <a:pt x="170445" y="310576"/>
                  <a:pt x="199021" y="312957"/>
                  <a:pt x="229977" y="282001"/>
                </a:cubicBezTo>
                <a:cubicBezTo>
                  <a:pt x="277602" y="197863"/>
                  <a:pt x="322846" y="108963"/>
                  <a:pt x="408571" y="43876"/>
                </a:cubicBezTo>
                <a:cubicBezTo>
                  <a:pt x="453815" y="17683"/>
                  <a:pt x="468102" y="-15654"/>
                  <a:pt x="387139" y="8158"/>
                </a:cubicBezTo>
                <a:cubicBezTo>
                  <a:pt x="287127" y="35939"/>
                  <a:pt x="234739" y="125633"/>
                  <a:pt x="179971" y="184370"/>
                </a:cubicBezTo>
                <a:close/>
              </a:path>
            </a:pathLst>
          </a:custGeom>
          <a:solidFill>
            <a:srgbClr val="E66C7D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7406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 animBg="1"/>
      <p:bldP spid="56" grpId="0" animBg="1"/>
      <p:bldP spid="5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98529B39-CC35-47C1-A87B-B1A0E43643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Thiết kế hệ thống</a:t>
            </a:r>
          </a:p>
        </p:txBody>
      </p:sp>
      <p:sp>
        <p:nvSpPr>
          <p:cNvPr id="21507" name="AutoShape 3">
            <a:extLst>
              <a:ext uri="{FF2B5EF4-FFF2-40B4-BE49-F238E27FC236}">
                <a16:creationId xmlns:a16="http://schemas.microsoft.com/office/drawing/2014/main" id="{865997CA-CE6A-4B69-B39B-648C2C0B23D6}"/>
              </a:ext>
            </a:extLst>
          </p:cNvPr>
          <p:cNvSpPr>
            <a:spLocks noChangeArrowheads="1"/>
          </p:cNvSpPr>
          <p:nvPr/>
        </p:nvSpPr>
        <p:spPr bwMode="gray">
          <a:xfrm>
            <a:off x="1693863" y="2695575"/>
            <a:ext cx="5759450" cy="2638425"/>
          </a:xfrm>
          <a:prstGeom prst="upArrow">
            <a:avLst>
              <a:gd name="adj1" fmla="val 56944"/>
              <a:gd name="adj2" fmla="val 50782"/>
            </a:avLst>
          </a:prstGeom>
          <a:gradFill rotWithShape="1">
            <a:gsLst>
              <a:gs pos="0">
                <a:srgbClr val="BDBFB9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vi-VN" altLang="vi-VN" sz="1800"/>
          </a:p>
        </p:txBody>
      </p:sp>
      <p:sp>
        <p:nvSpPr>
          <p:cNvPr id="99332" name="AutoShape 4">
            <a:extLst>
              <a:ext uri="{FF2B5EF4-FFF2-40B4-BE49-F238E27FC236}">
                <a16:creationId xmlns:a16="http://schemas.microsoft.com/office/drawing/2014/main" id="{85B2ADBF-75B3-4BE2-9C39-F72947007E54}"/>
              </a:ext>
            </a:extLst>
          </p:cNvPr>
          <p:cNvSpPr>
            <a:spLocks noChangeArrowheads="1"/>
          </p:cNvSpPr>
          <p:nvPr/>
        </p:nvSpPr>
        <p:spPr bwMode="gray">
          <a:xfrm>
            <a:off x="1676400" y="1905000"/>
            <a:ext cx="5791200" cy="574675"/>
          </a:xfrm>
          <a:prstGeom prst="roundRect">
            <a:avLst>
              <a:gd name="adj" fmla="val 50000"/>
            </a:avLst>
          </a:prstGeom>
          <a:gradFill rotWithShape="1">
            <a:gsLst>
              <a:gs pos="0">
                <a:schemeClr val="accent1">
                  <a:gamma/>
                  <a:shade val="46275"/>
                  <a:invGamma/>
                </a:schemeClr>
              </a:gs>
              <a:gs pos="50000">
                <a:schemeClr val="accent1"/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0" scaled="1"/>
          </a:gradFill>
          <a:ln w="38100" algn="ctr">
            <a:solidFill>
              <a:srgbClr val="FFFFFF"/>
            </a:solidFill>
            <a:round/>
            <a:headEnd/>
            <a:tailE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lstStyle/>
          <a:p>
            <a:pPr algn="ctr" eaLnBrk="1" hangingPunct="1">
              <a:defRPr/>
            </a:pPr>
            <a:r>
              <a:rPr lang="en-US" sz="2000" b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Verdana" panose="020B0604030504040204" pitchFamily="34" charset="0"/>
              </a:rPr>
              <a:t>Thiết kế hệ thống</a:t>
            </a:r>
            <a:endParaRPr lang="en-US" b="0"/>
          </a:p>
        </p:txBody>
      </p:sp>
      <p:grpSp>
        <p:nvGrpSpPr>
          <p:cNvPr id="21510" name="Group 6">
            <a:extLst>
              <a:ext uri="{FF2B5EF4-FFF2-40B4-BE49-F238E27FC236}">
                <a16:creationId xmlns:a16="http://schemas.microsoft.com/office/drawing/2014/main" id="{12D4DE01-05B7-4A31-885D-6A97DF480109}"/>
              </a:ext>
            </a:extLst>
          </p:cNvPr>
          <p:cNvGrpSpPr>
            <a:grpSpLocks/>
          </p:cNvGrpSpPr>
          <p:nvPr/>
        </p:nvGrpSpPr>
        <p:grpSpPr bwMode="auto">
          <a:xfrm>
            <a:off x="6781800" y="4481513"/>
            <a:ext cx="1544638" cy="1766887"/>
            <a:chOff x="4272" y="2823"/>
            <a:chExt cx="973" cy="1113"/>
          </a:xfrm>
        </p:grpSpPr>
        <p:sp>
          <p:nvSpPr>
            <p:cNvPr id="21532" name="Oval 7">
              <a:extLst>
                <a:ext uri="{FF2B5EF4-FFF2-40B4-BE49-F238E27FC236}">
                  <a16:creationId xmlns:a16="http://schemas.microsoft.com/office/drawing/2014/main" id="{FC865ED2-7C39-46C4-AD8E-EFCD8CF60DC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368" y="3744"/>
              <a:ext cx="816" cy="192"/>
            </a:xfrm>
            <a:prstGeom prst="ellipse">
              <a:avLst/>
            </a:prstGeom>
            <a:gradFill rotWithShape="1">
              <a:gsLst>
                <a:gs pos="0">
                  <a:srgbClr val="969696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 b="0"/>
            </a:p>
          </p:txBody>
        </p:sp>
        <p:sp>
          <p:nvSpPr>
            <p:cNvPr id="99336" name="Oval 8">
              <a:extLst>
                <a:ext uri="{FF2B5EF4-FFF2-40B4-BE49-F238E27FC236}">
                  <a16:creationId xmlns:a16="http://schemas.microsoft.com/office/drawing/2014/main" id="{CC0AF6BE-4CDB-4F62-A851-E2586B17F97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272" y="2823"/>
              <a:ext cx="973" cy="973"/>
            </a:xfrm>
            <a:prstGeom prst="ellipse">
              <a:avLst/>
            </a:pr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shade val="57255"/>
                    <a:invGamma/>
                  </a:schemeClr>
                </a:gs>
              </a:gsLst>
              <a:path path="rect">
                <a:fillToRect l="100000" t="10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99337" name="Oval 9">
              <a:extLst>
                <a:ext uri="{FF2B5EF4-FFF2-40B4-BE49-F238E27FC236}">
                  <a16:creationId xmlns:a16="http://schemas.microsoft.com/office/drawing/2014/main" id="{4ACE1321-36F1-4EFD-9693-06898F6A7D2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293" y="2846"/>
              <a:ext cx="928" cy="929"/>
            </a:xfrm>
            <a:prstGeom prst="ellipse">
              <a:avLst/>
            </a:prstGeom>
            <a:gradFill rotWithShape="1">
              <a:gsLst>
                <a:gs pos="0">
                  <a:schemeClr val="folHlink">
                    <a:alpha val="85001"/>
                  </a:schemeClr>
                </a:gs>
                <a:gs pos="100000">
                  <a:schemeClr val="folHlink">
                    <a:gamma/>
                    <a:shade val="6352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99338" name="Oval 10">
              <a:extLst>
                <a:ext uri="{FF2B5EF4-FFF2-40B4-BE49-F238E27FC236}">
                  <a16:creationId xmlns:a16="http://schemas.microsoft.com/office/drawing/2014/main" id="{CC69CB56-993F-4ED5-BFAC-14139278524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329" y="2880"/>
              <a:ext cx="839" cy="839"/>
            </a:xfrm>
            <a:prstGeom prst="ellipse">
              <a:avLst/>
            </a:pr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shade val="7254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pic>
          <p:nvPicPr>
            <p:cNvPr id="21536" name="Picture 11" descr="Picture1">
              <a:extLst>
                <a:ext uri="{FF2B5EF4-FFF2-40B4-BE49-F238E27FC236}">
                  <a16:creationId xmlns:a16="http://schemas.microsoft.com/office/drawing/2014/main" id="{89C720EA-D464-4B03-BA9B-BDF4D3392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4293" y="2880"/>
              <a:ext cx="616" cy="6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537" name="Text Box 12">
              <a:extLst>
                <a:ext uri="{FF2B5EF4-FFF2-40B4-BE49-F238E27FC236}">
                  <a16:creationId xmlns:a16="http://schemas.microsoft.com/office/drawing/2014/main" id="{7DFF765E-8FAD-4171-AF2B-5FF72B586D18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4399" y="3213"/>
              <a:ext cx="69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vi-VN" sz="1800">
                  <a:solidFill>
                    <a:srgbClr val="FFFFFF"/>
                  </a:solidFill>
                  <a:latin typeface="Verdana" panose="020B0604030504040204" pitchFamily="34" charset="0"/>
                </a:rPr>
                <a:t>Dữ liệu</a:t>
              </a:r>
              <a:endParaRPr lang="en-US" altLang="vi-VN" sz="1800" b="0">
                <a:solidFill>
                  <a:srgbClr val="FFFFFF"/>
                </a:solidFill>
              </a:endParaRPr>
            </a:p>
          </p:txBody>
        </p:sp>
      </p:grpSp>
      <p:grpSp>
        <p:nvGrpSpPr>
          <p:cNvPr id="21511" name="Group 13">
            <a:extLst>
              <a:ext uri="{FF2B5EF4-FFF2-40B4-BE49-F238E27FC236}">
                <a16:creationId xmlns:a16="http://schemas.microsoft.com/office/drawing/2014/main" id="{52D3BB82-5099-4BD0-A35A-F1B852D2E8E0}"/>
              </a:ext>
            </a:extLst>
          </p:cNvPr>
          <p:cNvGrpSpPr>
            <a:grpSpLocks/>
          </p:cNvGrpSpPr>
          <p:nvPr/>
        </p:nvGrpSpPr>
        <p:grpSpPr bwMode="auto">
          <a:xfrm>
            <a:off x="4800600" y="4481513"/>
            <a:ext cx="1544638" cy="1766887"/>
            <a:chOff x="3024" y="2823"/>
            <a:chExt cx="973" cy="1113"/>
          </a:xfrm>
        </p:grpSpPr>
        <p:sp>
          <p:nvSpPr>
            <p:cNvPr id="21526" name="Oval 14">
              <a:extLst>
                <a:ext uri="{FF2B5EF4-FFF2-40B4-BE49-F238E27FC236}">
                  <a16:creationId xmlns:a16="http://schemas.microsoft.com/office/drawing/2014/main" id="{B83F5B97-996B-41AA-8D6D-93D96D4CEFD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20" y="3744"/>
              <a:ext cx="816" cy="192"/>
            </a:xfrm>
            <a:prstGeom prst="ellipse">
              <a:avLst/>
            </a:prstGeom>
            <a:gradFill rotWithShape="1">
              <a:gsLst>
                <a:gs pos="0">
                  <a:srgbClr val="969696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 b="0"/>
            </a:p>
          </p:txBody>
        </p:sp>
        <p:sp>
          <p:nvSpPr>
            <p:cNvPr id="99343" name="Oval 15">
              <a:extLst>
                <a:ext uri="{FF2B5EF4-FFF2-40B4-BE49-F238E27FC236}">
                  <a16:creationId xmlns:a16="http://schemas.microsoft.com/office/drawing/2014/main" id="{BA005DE8-BFE2-4129-9B47-A67901372E4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024" y="2823"/>
              <a:ext cx="973" cy="973"/>
            </a:xfrm>
            <a:prstGeom prst="ellipse">
              <a:avLst/>
            </a:pr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57255"/>
                    <a:invGamma/>
                  </a:schemeClr>
                </a:gs>
              </a:gsLst>
              <a:path path="rect">
                <a:fillToRect l="100000" t="10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99344" name="Oval 16">
              <a:extLst>
                <a:ext uri="{FF2B5EF4-FFF2-40B4-BE49-F238E27FC236}">
                  <a16:creationId xmlns:a16="http://schemas.microsoft.com/office/drawing/2014/main" id="{18378E58-13B1-4BF5-B384-A359C52399E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045" y="2846"/>
              <a:ext cx="928" cy="929"/>
            </a:xfrm>
            <a:prstGeom prst="ellipse">
              <a:avLst/>
            </a:prstGeom>
            <a:gradFill rotWithShape="1">
              <a:gsLst>
                <a:gs pos="0">
                  <a:schemeClr val="accent1">
                    <a:alpha val="85001"/>
                  </a:schemeClr>
                </a:gs>
                <a:gs pos="100000">
                  <a:schemeClr val="accent1">
                    <a:gamma/>
                    <a:shade val="6352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99345" name="Oval 17">
              <a:extLst>
                <a:ext uri="{FF2B5EF4-FFF2-40B4-BE49-F238E27FC236}">
                  <a16:creationId xmlns:a16="http://schemas.microsoft.com/office/drawing/2014/main" id="{EDCDE8BD-8412-4DEA-8C7B-80B21A1CC5C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081" y="2880"/>
              <a:ext cx="839" cy="839"/>
            </a:xfrm>
            <a:prstGeom prst="ellipse">
              <a:avLst/>
            </a:pr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7254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pic>
          <p:nvPicPr>
            <p:cNvPr id="21530" name="Picture 18" descr="Picture1">
              <a:extLst>
                <a:ext uri="{FF2B5EF4-FFF2-40B4-BE49-F238E27FC236}">
                  <a16:creationId xmlns:a16="http://schemas.microsoft.com/office/drawing/2014/main" id="{9970DB74-7607-4C02-97B7-F3494C98BF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3045" y="2880"/>
              <a:ext cx="616" cy="6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531" name="Text Box 19">
              <a:extLst>
                <a:ext uri="{FF2B5EF4-FFF2-40B4-BE49-F238E27FC236}">
                  <a16:creationId xmlns:a16="http://schemas.microsoft.com/office/drawing/2014/main" id="{24410179-55FD-49C7-8E52-61D9F5A3C2BF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142" y="3213"/>
              <a:ext cx="704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vi-VN" sz="1800">
                  <a:solidFill>
                    <a:srgbClr val="FFFFFF"/>
                  </a:solidFill>
                  <a:latin typeface="Verdana" panose="020B0604030504040204" pitchFamily="34" charset="0"/>
                </a:rPr>
                <a:t>Chi tiết</a:t>
              </a:r>
              <a:endParaRPr lang="en-US" altLang="vi-VN" sz="1800" b="0">
                <a:solidFill>
                  <a:srgbClr val="FFFFFF"/>
                </a:solidFill>
              </a:endParaRPr>
            </a:p>
          </p:txBody>
        </p:sp>
      </p:grpSp>
      <p:grpSp>
        <p:nvGrpSpPr>
          <p:cNvPr id="21512" name="Group 20">
            <a:extLst>
              <a:ext uri="{FF2B5EF4-FFF2-40B4-BE49-F238E27FC236}">
                <a16:creationId xmlns:a16="http://schemas.microsoft.com/office/drawing/2014/main" id="{E01220C0-C444-4028-9FDE-80839783051D}"/>
              </a:ext>
            </a:extLst>
          </p:cNvPr>
          <p:cNvGrpSpPr>
            <a:grpSpLocks/>
          </p:cNvGrpSpPr>
          <p:nvPr/>
        </p:nvGrpSpPr>
        <p:grpSpPr bwMode="auto">
          <a:xfrm>
            <a:off x="2755899" y="4481513"/>
            <a:ext cx="1627188" cy="1766887"/>
            <a:chOff x="1736" y="2823"/>
            <a:chExt cx="1025" cy="1113"/>
          </a:xfrm>
        </p:grpSpPr>
        <p:sp>
          <p:nvSpPr>
            <p:cNvPr id="21520" name="Oval 21">
              <a:extLst>
                <a:ext uri="{FF2B5EF4-FFF2-40B4-BE49-F238E27FC236}">
                  <a16:creationId xmlns:a16="http://schemas.microsoft.com/office/drawing/2014/main" id="{1E75437A-12A0-4EA7-ACCC-A8DD72620B5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872" y="3744"/>
              <a:ext cx="816" cy="192"/>
            </a:xfrm>
            <a:prstGeom prst="ellipse">
              <a:avLst/>
            </a:prstGeom>
            <a:gradFill rotWithShape="1">
              <a:gsLst>
                <a:gs pos="0">
                  <a:srgbClr val="969696"/>
                </a:gs>
                <a:gs pos="100000">
                  <a:srgbClr val="FFFFFF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 b="0"/>
            </a:p>
          </p:txBody>
        </p:sp>
        <p:sp>
          <p:nvSpPr>
            <p:cNvPr id="99350" name="Oval 22">
              <a:extLst>
                <a:ext uri="{FF2B5EF4-FFF2-40B4-BE49-F238E27FC236}">
                  <a16:creationId xmlns:a16="http://schemas.microsoft.com/office/drawing/2014/main" id="{B1DD6519-F92F-410F-B121-64CD68E427F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776" y="2823"/>
              <a:ext cx="973" cy="973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chemeClr val="hlink">
                    <a:gamma/>
                    <a:shade val="57255"/>
                    <a:invGamma/>
                  </a:schemeClr>
                </a:gs>
              </a:gsLst>
              <a:path path="rect">
                <a:fillToRect l="100000" t="10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99351" name="Oval 23">
              <a:extLst>
                <a:ext uri="{FF2B5EF4-FFF2-40B4-BE49-F238E27FC236}">
                  <a16:creationId xmlns:a16="http://schemas.microsoft.com/office/drawing/2014/main" id="{E7A9F5ED-F233-42B4-9F2F-CB262913963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797" y="2846"/>
              <a:ext cx="928" cy="929"/>
            </a:xfrm>
            <a:prstGeom prst="ellipse">
              <a:avLst/>
            </a:prstGeom>
            <a:gradFill rotWithShape="1">
              <a:gsLst>
                <a:gs pos="0">
                  <a:schemeClr val="hlink">
                    <a:alpha val="85001"/>
                  </a:schemeClr>
                </a:gs>
                <a:gs pos="100000">
                  <a:schemeClr val="hlink">
                    <a:gamma/>
                    <a:shade val="6352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99352" name="Oval 24">
              <a:extLst>
                <a:ext uri="{FF2B5EF4-FFF2-40B4-BE49-F238E27FC236}">
                  <a16:creationId xmlns:a16="http://schemas.microsoft.com/office/drawing/2014/main" id="{18DA74C8-DAD6-40A0-B7CD-4313EAF3C43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833" y="2880"/>
              <a:ext cx="839" cy="839"/>
            </a:xfrm>
            <a:prstGeom prst="ellipse">
              <a:avLst/>
            </a:prstGeom>
            <a:gradFill rotWithShape="1">
              <a:gsLst>
                <a:gs pos="0">
                  <a:schemeClr val="hlink"/>
                </a:gs>
                <a:gs pos="100000">
                  <a:schemeClr val="hlink">
                    <a:gamma/>
                    <a:shade val="7254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pic>
          <p:nvPicPr>
            <p:cNvPr id="21524" name="Picture 25" descr="Picture1">
              <a:extLst>
                <a:ext uri="{FF2B5EF4-FFF2-40B4-BE49-F238E27FC236}">
                  <a16:creationId xmlns:a16="http://schemas.microsoft.com/office/drawing/2014/main" id="{8D282AF8-57E9-45A5-88F8-1770DC5C9D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1797" y="2880"/>
              <a:ext cx="616" cy="6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525" name="Text Box 26">
              <a:extLst>
                <a:ext uri="{FF2B5EF4-FFF2-40B4-BE49-F238E27FC236}">
                  <a16:creationId xmlns:a16="http://schemas.microsoft.com/office/drawing/2014/main" id="{918B2ABA-99B1-4614-ABDE-6A4415B9510B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736" y="3213"/>
              <a:ext cx="1025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vi-VN" sz="1800">
                  <a:solidFill>
                    <a:srgbClr val="FFFFFF"/>
                  </a:solidFill>
                  <a:latin typeface="Verdana" panose="020B0604030504040204" pitchFamily="34" charset="0"/>
                </a:rPr>
                <a:t>Tổng quan</a:t>
              </a:r>
              <a:endParaRPr lang="en-US" altLang="vi-VN" sz="1800" b="0">
                <a:solidFill>
                  <a:srgbClr val="FFFFFF"/>
                </a:solidFill>
              </a:endParaRPr>
            </a:p>
          </p:txBody>
        </p:sp>
      </p:grpSp>
      <p:grpSp>
        <p:nvGrpSpPr>
          <p:cNvPr id="21513" name="Group 27">
            <a:extLst>
              <a:ext uri="{FF2B5EF4-FFF2-40B4-BE49-F238E27FC236}">
                <a16:creationId xmlns:a16="http://schemas.microsoft.com/office/drawing/2014/main" id="{58C87161-F7CF-40C3-8EAE-F9C0E3DC6F8A}"/>
              </a:ext>
            </a:extLst>
          </p:cNvPr>
          <p:cNvGrpSpPr>
            <a:grpSpLocks/>
          </p:cNvGrpSpPr>
          <p:nvPr/>
        </p:nvGrpSpPr>
        <p:grpSpPr bwMode="auto">
          <a:xfrm>
            <a:off x="881063" y="4481513"/>
            <a:ext cx="1544636" cy="1766887"/>
            <a:chOff x="555" y="2823"/>
            <a:chExt cx="973" cy="1113"/>
          </a:xfrm>
        </p:grpSpPr>
        <p:sp>
          <p:nvSpPr>
            <p:cNvPr id="21514" name="Oval 28">
              <a:extLst>
                <a:ext uri="{FF2B5EF4-FFF2-40B4-BE49-F238E27FC236}">
                  <a16:creationId xmlns:a16="http://schemas.microsoft.com/office/drawing/2014/main" id="{CD7283E2-9DA2-4F34-AE3A-E722D6491AE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24" y="3744"/>
              <a:ext cx="816" cy="192"/>
            </a:xfrm>
            <a:prstGeom prst="ellipse">
              <a:avLst/>
            </a:prstGeom>
            <a:gradFill rotWithShape="1">
              <a:gsLst>
                <a:gs pos="0">
                  <a:srgbClr val="969696"/>
                </a:gs>
                <a:gs pos="100000">
                  <a:schemeClr val="bg1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 b="0"/>
            </a:p>
          </p:txBody>
        </p:sp>
        <p:sp>
          <p:nvSpPr>
            <p:cNvPr id="99357" name="Oval 29">
              <a:extLst>
                <a:ext uri="{FF2B5EF4-FFF2-40B4-BE49-F238E27FC236}">
                  <a16:creationId xmlns:a16="http://schemas.microsoft.com/office/drawing/2014/main" id="{56EDF43F-A7EA-4E1D-8156-2FF570CD3AE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55" y="2823"/>
              <a:ext cx="973" cy="973"/>
            </a:xfrm>
            <a:prstGeom prst="ellipse">
              <a:avLst/>
            </a:prstGeom>
            <a:gradFill rotWithShape="1">
              <a:gsLst>
                <a:gs pos="0">
                  <a:schemeClr val="accent2"/>
                </a:gs>
                <a:gs pos="100000">
                  <a:schemeClr val="accent2">
                    <a:gamma/>
                    <a:shade val="57255"/>
                    <a:invGamma/>
                  </a:schemeClr>
                </a:gs>
              </a:gsLst>
              <a:path path="rect">
                <a:fillToRect l="100000" t="10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99358" name="Oval 30">
              <a:extLst>
                <a:ext uri="{FF2B5EF4-FFF2-40B4-BE49-F238E27FC236}">
                  <a16:creationId xmlns:a16="http://schemas.microsoft.com/office/drawing/2014/main" id="{67DB1684-CC15-41C5-858F-8C0E881B1AC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76" y="2846"/>
              <a:ext cx="928" cy="929"/>
            </a:xfrm>
            <a:prstGeom prst="ellipse">
              <a:avLst/>
            </a:prstGeom>
            <a:gradFill rotWithShape="1">
              <a:gsLst>
                <a:gs pos="0">
                  <a:schemeClr val="accent2">
                    <a:alpha val="85001"/>
                  </a:schemeClr>
                </a:gs>
                <a:gs pos="100000">
                  <a:schemeClr val="accent2">
                    <a:gamma/>
                    <a:shade val="6352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99359" name="Oval 31">
              <a:extLst>
                <a:ext uri="{FF2B5EF4-FFF2-40B4-BE49-F238E27FC236}">
                  <a16:creationId xmlns:a16="http://schemas.microsoft.com/office/drawing/2014/main" id="{AE7207C9-2088-4DDD-BC4C-C460BAE6B81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12" y="2880"/>
              <a:ext cx="839" cy="839"/>
            </a:xfrm>
            <a:prstGeom prst="ellipse">
              <a:avLst/>
            </a:prstGeom>
            <a:gradFill rotWithShape="1">
              <a:gsLst>
                <a:gs pos="0">
                  <a:schemeClr val="accent2"/>
                </a:gs>
                <a:gs pos="100000">
                  <a:schemeClr val="accent2">
                    <a:gamma/>
                    <a:shade val="7254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52400" dir="16200000" sy="-100000" rotWithShape="0">
                      <a:schemeClr val="bg2">
                        <a:alpha val="50000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pic>
          <p:nvPicPr>
            <p:cNvPr id="21518" name="Picture 32" descr="Picture1">
              <a:extLst>
                <a:ext uri="{FF2B5EF4-FFF2-40B4-BE49-F238E27FC236}">
                  <a16:creationId xmlns:a16="http://schemas.microsoft.com/office/drawing/2014/main" id="{73D7002A-0514-4B18-9372-5F579569F8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576" y="2880"/>
              <a:ext cx="616" cy="6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519" name="Text Box 33">
              <a:extLst>
                <a:ext uri="{FF2B5EF4-FFF2-40B4-BE49-F238E27FC236}">
                  <a16:creationId xmlns:a16="http://schemas.microsoft.com/office/drawing/2014/main" id="{26AA5AAA-7DE4-4081-AEBD-F36713D134C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604" y="3213"/>
              <a:ext cx="85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vi-VN" sz="1800">
                  <a:solidFill>
                    <a:srgbClr val="FFFFFF"/>
                  </a:solidFill>
                  <a:latin typeface="Verdana" panose="020B0604030504040204" pitchFamily="34" charset="0"/>
                </a:rPr>
                <a:t>Kiến trúc</a:t>
              </a:r>
              <a:endParaRPr lang="en-US" altLang="vi-VN" sz="1400" b="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11696093-831C-4901-A62B-DC40FE9376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Mô hình kiến trúc</a:t>
            </a:r>
          </a:p>
        </p:txBody>
      </p:sp>
      <p:grpSp>
        <p:nvGrpSpPr>
          <p:cNvPr id="62" name="Group 12">
            <a:extLst>
              <a:ext uri="{FF2B5EF4-FFF2-40B4-BE49-F238E27FC236}">
                <a16:creationId xmlns:a16="http://schemas.microsoft.com/office/drawing/2014/main" id="{6512AC9C-9EBE-466B-ABCB-38FDEEC007AD}"/>
              </a:ext>
            </a:extLst>
          </p:cNvPr>
          <p:cNvGrpSpPr>
            <a:grpSpLocks/>
          </p:cNvGrpSpPr>
          <p:nvPr/>
        </p:nvGrpSpPr>
        <p:grpSpPr bwMode="auto">
          <a:xfrm>
            <a:off x="1320800" y="1190625"/>
            <a:ext cx="6310313" cy="5365750"/>
            <a:chOff x="1365362" y="1190172"/>
            <a:chExt cx="6310086" cy="5366751"/>
          </a:xfrm>
        </p:grpSpPr>
        <p:grpSp>
          <p:nvGrpSpPr>
            <p:cNvPr id="63" name="Group 10">
              <a:extLst>
                <a:ext uri="{FF2B5EF4-FFF2-40B4-BE49-F238E27FC236}">
                  <a16:creationId xmlns:a16="http://schemas.microsoft.com/office/drawing/2014/main" id="{55B74B29-FB74-42BD-9270-EA808D4586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65362" y="1190172"/>
              <a:ext cx="6310086" cy="1748660"/>
              <a:chOff x="1728357" y="1304449"/>
              <a:chExt cx="5477985" cy="1518067"/>
            </a:xfrm>
          </p:grpSpPr>
          <p:grpSp>
            <p:nvGrpSpPr>
              <p:cNvPr id="83" name="Group 7">
                <a:extLst>
                  <a:ext uri="{FF2B5EF4-FFF2-40B4-BE49-F238E27FC236}">
                    <a16:creationId xmlns:a16="http://schemas.microsoft.com/office/drawing/2014/main" id="{E98ECED4-9635-44B2-9841-7A5C9367664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03761" y="1455420"/>
                <a:ext cx="5402581" cy="1367096"/>
                <a:chOff x="1803761" y="1455420"/>
                <a:chExt cx="5402581" cy="1367096"/>
              </a:xfrm>
            </p:grpSpPr>
            <p:pic>
              <p:nvPicPr>
                <p:cNvPr id="88" name="Picture 345" descr="shadow_1_m">
                  <a:extLst>
                    <a:ext uri="{FF2B5EF4-FFF2-40B4-BE49-F238E27FC236}">
                      <a16:creationId xmlns:a16="http://schemas.microsoft.com/office/drawing/2014/main" id="{935BE3E9-A135-4BD2-8BB4-A9D2709BD53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/>
                <a:srcRect t="1518" b="2"/>
                <a:stretch>
                  <a:fillRect/>
                </a:stretch>
              </p:blipFill>
              <p:spPr bwMode="gray">
                <a:xfrm>
                  <a:off x="1803761" y="2510102"/>
                  <a:ext cx="5402581" cy="3124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89" name="Rectangle 38">
                  <a:extLst>
                    <a:ext uri="{FF2B5EF4-FFF2-40B4-BE49-F238E27FC236}">
                      <a16:creationId xmlns:a16="http://schemas.microsoft.com/office/drawing/2014/main" id="{60518CE8-98D0-4685-8AD3-E277BE47817B}"/>
                    </a:ext>
                  </a:extLst>
                </p:cNvPr>
                <p:cNvSpPr/>
                <p:nvPr/>
              </p:nvSpPr>
              <p:spPr>
                <a:xfrm>
                  <a:off x="2286492" y="1454697"/>
                  <a:ext cx="4640094" cy="1250223"/>
                </a:xfrm>
                <a:prstGeom prst="rect">
                  <a:avLst/>
                </a:prstGeom>
                <a:solidFill>
                  <a:srgbClr val="FF9999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90" name="Rectangle 1">
                  <a:extLst>
                    <a:ext uri="{FF2B5EF4-FFF2-40B4-BE49-F238E27FC236}">
                      <a16:creationId xmlns:a16="http://schemas.microsoft.com/office/drawing/2014/main" id="{2604E5EC-6C7D-40D2-AC99-87AB7423566E}"/>
                    </a:ext>
                  </a:extLst>
                </p:cNvPr>
                <p:cNvSpPr/>
                <p:nvPr/>
              </p:nvSpPr>
              <p:spPr>
                <a:xfrm>
                  <a:off x="2392606" y="1560834"/>
                  <a:ext cx="4443025" cy="1029677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23000"/>
                        <a:lumOff val="77000"/>
                      </a:schemeClr>
                    </a:gs>
                    <a:gs pos="50000">
                      <a:schemeClr val="bg1">
                        <a:shade val="67500"/>
                        <a:satMod val="115000"/>
                        <a:lumMod val="33000"/>
                        <a:lumOff val="67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2700000" scaled="1"/>
                  <a:tileRect/>
                </a:gra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  <p:grpSp>
            <p:nvGrpSpPr>
              <p:cNvPr id="84" name="Group 6">
                <a:extLst>
                  <a:ext uri="{FF2B5EF4-FFF2-40B4-BE49-F238E27FC236}">
                    <a16:creationId xmlns:a16="http://schemas.microsoft.com/office/drawing/2014/main" id="{50AA980E-3160-4827-9D17-D4ABCA923F3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28357" y="1304449"/>
                <a:ext cx="2001385" cy="1320641"/>
                <a:chOff x="1728357" y="1304449"/>
                <a:chExt cx="2001385" cy="1320641"/>
              </a:xfrm>
            </p:grpSpPr>
            <p:sp>
              <p:nvSpPr>
                <p:cNvPr id="85" name="Right Triangle 5">
                  <a:extLst>
                    <a:ext uri="{FF2B5EF4-FFF2-40B4-BE49-F238E27FC236}">
                      <a16:creationId xmlns:a16="http://schemas.microsoft.com/office/drawing/2014/main" id="{032F38C1-6AAD-45DF-9C05-1414FE6EC2F4}"/>
                    </a:ext>
                  </a:extLst>
                </p:cNvPr>
                <p:cNvSpPr/>
                <p:nvPr/>
              </p:nvSpPr>
              <p:spPr>
                <a:xfrm flipH="1">
                  <a:off x="2114228" y="2473345"/>
                  <a:ext cx="172264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86" name="Right Triangle 41">
                  <a:extLst>
                    <a:ext uri="{FF2B5EF4-FFF2-40B4-BE49-F238E27FC236}">
                      <a16:creationId xmlns:a16="http://schemas.microsoft.com/office/drawing/2014/main" id="{C10AFE77-F714-4CAD-B940-F63DF042BA84}"/>
                    </a:ext>
                  </a:extLst>
                </p:cNvPr>
                <p:cNvSpPr/>
                <p:nvPr/>
              </p:nvSpPr>
              <p:spPr>
                <a:xfrm flipH="1">
                  <a:off x="3449616" y="1304449"/>
                  <a:ext cx="172263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87" name="Trapezoid 2">
                  <a:extLst>
                    <a:ext uri="{FF2B5EF4-FFF2-40B4-BE49-F238E27FC236}">
                      <a16:creationId xmlns:a16="http://schemas.microsoft.com/office/drawing/2014/main" id="{F457DF67-1565-44DB-AADA-6F48A6671652}"/>
                    </a:ext>
                  </a:extLst>
                </p:cNvPr>
                <p:cNvSpPr/>
                <p:nvPr/>
              </p:nvSpPr>
              <p:spPr>
                <a:xfrm rot="19191503">
                  <a:off x="1728357" y="1570484"/>
                  <a:ext cx="2001014" cy="464526"/>
                </a:xfrm>
                <a:custGeom>
                  <a:avLst/>
                  <a:gdLst>
                    <a:gd name="connsiteX0" fmla="*/ 0 w 1828800"/>
                    <a:gd name="connsiteY0" fmla="*/ 457200 h 457200"/>
                    <a:gd name="connsiteX1" fmla="*/ 114300 w 1828800"/>
                    <a:gd name="connsiteY1" fmla="*/ 0 h 457200"/>
                    <a:gd name="connsiteX2" fmla="*/ 1714500 w 1828800"/>
                    <a:gd name="connsiteY2" fmla="*/ 0 h 457200"/>
                    <a:gd name="connsiteX3" fmla="*/ 1828800 w 1828800"/>
                    <a:gd name="connsiteY3" fmla="*/ 457200 h 457200"/>
                    <a:gd name="connsiteX4" fmla="*/ 0 w 1828800"/>
                    <a:gd name="connsiteY4" fmla="*/ 457200 h 457200"/>
                    <a:gd name="connsiteX0" fmla="*/ 0 w 1828800"/>
                    <a:gd name="connsiteY0" fmla="*/ 463642 h 463642"/>
                    <a:gd name="connsiteX1" fmla="*/ 402156 w 1828800"/>
                    <a:gd name="connsiteY1" fmla="*/ 0 h 463642"/>
                    <a:gd name="connsiteX2" fmla="*/ 1714500 w 1828800"/>
                    <a:gd name="connsiteY2" fmla="*/ 6442 h 463642"/>
                    <a:gd name="connsiteX3" fmla="*/ 1828800 w 1828800"/>
                    <a:gd name="connsiteY3" fmla="*/ 463642 h 463642"/>
                    <a:gd name="connsiteX4" fmla="*/ 0 w 1828800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714500 w 2001385"/>
                    <a:gd name="connsiteY2" fmla="*/ 6442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514076 w 2001385"/>
                    <a:gd name="connsiteY2" fmla="*/ 7706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385" h="463642">
                      <a:moveTo>
                        <a:pt x="0" y="463642"/>
                      </a:moveTo>
                      <a:lnTo>
                        <a:pt x="402156" y="0"/>
                      </a:lnTo>
                      <a:lnTo>
                        <a:pt x="1514076" y="7706"/>
                      </a:lnTo>
                      <a:lnTo>
                        <a:pt x="2001385" y="426441"/>
                      </a:lnTo>
                      <a:lnTo>
                        <a:pt x="0" y="46364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67000"/>
                        <a:lumOff val="33000"/>
                      </a:schemeClr>
                    </a:gs>
                    <a:gs pos="42000">
                      <a:schemeClr val="bg1">
                        <a:shade val="67500"/>
                        <a:satMod val="115000"/>
                        <a:lumMod val="38000"/>
                        <a:lumOff val="62000"/>
                      </a:schemeClr>
                    </a:gs>
                    <a:gs pos="84000">
                      <a:schemeClr val="bg1">
                        <a:lumMod val="95000"/>
                        <a:shade val="100000"/>
                        <a:satMod val="115000"/>
                      </a:schemeClr>
                    </a:gs>
                  </a:gsLst>
                  <a:lin ang="3600000" scaled="0"/>
                  <a:tileRect/>
                </a:gradFill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</p:grpSp>
        <p:grpSp>
          <p:nvGrpSpPr>
            <p:cNvPr id="64" name="Group 46">
              <a:extLst>
                <a:ext uri="{FF2B5EF4-FFF2-40B4-BE49-F238E27FC236}">
                  <a16:creationId xmlns:a16="http://schemas.microsoft.com/office/drawing/2014/main" id="{3E0E6E11-A66E-4B09-BEC7-E16D5FE206F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65362" y="3004323"/>
              <a:ext cx="6310086" cy="1748660"/>
              <a:chOff x="1728357" y="1304449"/>
              <a:chExt cx="5477985" cy="1518067"/>
            </a:xfrm>
          </p:grpSpPr>
          <p:grpSp>
            <p:nvGrpSpPr>
              <p:cNvPr id="74" name="Group 49">
                <a:extLst>
                  <a:ext uri="{FF2B5EF4-FFF2-40B4-BE49-F238E27FC236}">
                    <a16:creationId xmlns:a16="http://schemas.microsoft.com/office/drawing/2014/main" id="{6D071569-49A7-4DD6-9726-DFF4D62B770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03761" y="1455420"/>
                <a:ext cx="5402581" cy="1367096"/>
                <a:chOff x="1803761" y="1455420"/>
                <a:chExt cx="5402581" cy="1367096"/>
              </a:xfrm>
            </p:grpSpPr>
            <p:pic>
              <p:nvPicPr>
                <p:cNvPr id="79" name="Picture 345" descr="shadow_1_m">
                  <a:extLst>
                    <a:ext uri="{FF2B5EF4-FFF2-40B4-BE49-F238E27FC236}">
                      <a16:creationId xmlns:a16="http://schemas.microsoft.com/office/drawing/2014/main" id="{047F84AF-B15D-4D16-85FA-241D8A30578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/>
                <a:srcRect t="1518" b="2"/>
                <a:stretch>
                  <a:fillRect/>
                </a:stretch>
              </p:blipFill>
              <p:spPr bwMode="gray">
                <a:xfrm>
                  <a:off x="1803761" y="2510102"/>
                  <a:ext cx="5402581" cy="3124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80" name="Rectangle 61">
                  <a:extLst>
                    <a:ext uri="{FF2B5EF4-FFF2-40B4-BE49-F238E27FC236}">
                      <a16:creationId xmlns:a16="http://schemas.microsoft.com/office/drawing/2014/main" id="{2A089F3A-5A9C-42CC-88E5-6707F3A3AAA1}"/>
                    </a:ext>
                  </a:extLst>
                </p:cNvPr>
                <p:cNvSpPr/>
                <p:nvPr/>
              </p:nvSpPr>
              <p:spPr>
                <a:xfrm>
                  <a:off x="2286492" y="1455304"/>
                  <a:ext cx="4640094" cy="1250224"/>
                </a:xfrm>
                <a:prstGeom prst="rect">
                  <a:avLst/>
                </a:prstGeom>
                <a:solidFill>
                  <a:srgbClr val="60B5CC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>
                    <a:solidFill>
                      <a:srgbClr val="60B5CC"/>
                    </a:solidFill>
                  </a:endParaRPr>
                </a:p>
              </p:txBody>
            </p:sp>
            <p:sp>
              <p:nvSpPr>
                <p:cNvPr id="81" name="Rectangle 62">
                  <a:extLst>
                    <a:ext uri="{FF2B5EF4-FFF2-40B4-BE49-F238E27FC236}">
                      <a16:creationId xmlns:a16="http://schemas.microsoft.com/office/drawing/2014/main" id="{9D744CB1-4112-4909-9F0D-098BC8767206}"/>
                    </a:ext>
                  </a:extLst>
                </p:cNvPr>
                <p:cNvSpPr/>
                <p:nvPr/>
              </p:nvSpPr>
              <p:spPr>
                <a:xfrm>
                  <a:off x="2392606" y="1561442"/>
                  <a:ext cx="4443025" cy="1029676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23000"/>
                        <a:lumOff val="77000"/>
                      </a:schemeClr>
                    </a:gs>
                    <a:gs pos="50000">
                      <a:schemeClr val="bg1">
                        <a:shade val="67500"/>
                        <a:satMod val="115000"/>
                        <a:lumMod val="33000"/>
                        <a:lumOff val="67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2700000" scaled="1"/>
                  <a:tileRect/>
                </a:gra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  <p:grpSp>
            <p:nvGrpSpPr>
              <p:cNvPr id="75" name="Group 50">
                <a:extLst>
                  <a:ext uri="{FF2B5EF4-FFF2-40B4-BE49-F238E27FC236}">
                    <a16:creationId xmlns:a16="http://schemas.microsoft.com/office/drawing/2014/main" id="{EC6DF16A-B7C7-4F2B-97A1-3C900A7D4D2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28357" y="1304449"/>
                <a:ext cx="2001385" cy="1320641"/>
                <a:chOff x="1728357" y="1304449"/>
                <a:chExt cx="2001385" cy="1320641"/>
              </a:xfrm>
            </p:grpSpPr>
            <p:sp>
              <p:nvSpPr>
                <p:cNvPr id="76" name="Right Triangle 51">
                  <a:extLst>
                    <a:ext uri="{FF2B5EF4-FFF2-40B4-BE49-F238E27FC236}">
                      <a16:creationId xmlns:a16="http://schemas.microsoft.com/office/drawing/2014/main" id="{58601C49-A091-45E5-9E39-DB6F1A59B676}"/>
                    </a:ext>
                  </a:extLst>
                </p:cNvPr>
                <p:cNvSpPr/>
                <p:nvPr/>
              </p:nvSpPr>
              <p:spPr>
                <a:xfrm flipH="1">
                  <a:off x="2114228" y="2473953"/>
                  <a:ext cx="172264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77" name="Right Triangle 52">
                  <a:extLst>
                    <a:ext uri="{FF2B5EF4-FFF2-40B4-BE49-F238E27FC236}">
                      <a16:creationId xmlns:a16="http://schemas.microsoft.com/office/drawing/2014/main" id="{7C2C726D-CC32-40EC-96AF-AF3C72CEA05F}"/>
                    </a:ext>
                  </a:extLst>
                </p:cNvPr>
                <p:cNvSpPr/>
                <p:nvPr/>
              </p:nvSpPr>
              <p:spPr>
                <a:xfrm flipH="1">
                  <a:off x="3449616" y="1305057"/>
                  <a:ext cx="172263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78" name="Trapezoid 2">
                  <a:extLst>
                    <a:ext uri="{FF2B5EF4-FFF2-40B4-BE49-F238E27FC236}">
                      <a16:creationId xmlns:a16="http://schemas.microsoft.com/office/drawing/2014/main" id="{A0AE4835-BD10-478D-8239-688F247391F7}"/>
                    </a:ext>
                  </a:extLst>
                </p:cNvPr>
                <p:cNvSpPr/>
                <p:nvPr/>
              </p:nvSpPr>
              <p:spPr>
                <a:xfrm rot="19191503">
                  <a:off x="1728357" y="1571091"/>
                  <a:ext cx="2001014" cy="464526"/>
                </a:xfrm>
                <a:custGeom>
                  <a:avLst/>
                  <a:gdLst>
                    <a:gd name="connsiteX0" fmla="*/ 0 w 1828800"/>
                    <a:gd name="connsiteY0" fmla="*/ 457200 h 457200"/>
                    <a:gd name="connsiteX1" fmla="*/ 114300 w 1828800"/>
                    <a:gd name="connsiteY1" fmla="*/ 0 h 457200"/>
                    <a:gd name="connsiteX2" fmla="*/ 1714500 w 1828800"/>
                    <a:gd name="connsiteY2" fmla="*/ 0 h 457200"/>
                    <a:gd name="connsiteX3" fmla="*/ 1828800 w 1828800"/>
                    <a:gd name="connsiteY3" fmla="*/ 457200 h 457200"/>
                    <a:gd name="connsiteX4" fmla="*/ 0 w 1828800"/>
                    <a:gd name="connsiteY4" fmla="*/ 457200 h 457200"/>
                    <a:gd name="connsiteX0" fmla="*/ 0 w 1828800"/>
                    <a:gd name="connsiteY0" fmla="*/ 463642 h 463642"/>
                    <a:gd name="connsiteX1" fmla="*/ 402156 w 1828800"/>
                    <a:gd name="connsiteY1" fmla="*/ 0 h 463642"/>
                    <a:gd name="connsiteX2" fmla="*/ 1714500 w 1828800"/>
                    <a:gd name="connsiteY2" fmla="*/ 6442 h 463642"/>
                    <a:gd name="connsiteX3" fmla="*/ 1828800 w 1828800"/>
                    <a:gd name="connsiteY3" fmla="*/ 463642 h 463642"/>
                    <a:gd name="connsiteX4" fmla="*/ 0 w 1828800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714500 w 2001385"/>
                    <a:gd name="connsiteY2" fmla="*/ 6442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514076 w 2001385"/>
                    <a:gd name="connsiteY2" fmla="*/ 7706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385" h="463642">
                      <a:moveTo>
                        <a:pt x="0" y="463642"/>
                      </a:moveTo>
                      <a:lnTo>
                        <a:pt x="402156" y="0"/>
                      </a:lnTo>
                      <a:lnTo>
                        <a:pt x="1514076" y="7706"/>
                      </a:lnTo>
                      <a:lnTo>
                        <a:pt x="2001385" y="426441"/>
                      </a:lnTo>
                      <a:lnTo>
                        <a:pt x="0" y="46364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67000"/>
                        <a:lumOff val="33000"/>
                      </a:schemeClr>
                    </a:gs>
                    <a:gs pos="42000">
                      <a:schemeClr val="bg1">
                        <a:shade val="67500"/>
                        <a:satMod val="115000"/>
                        <a:lumMod val="38000"/>
                        <a:lumOff val="62000"/>
                      </a:schemeClr>
                    </a:gs>
                    <a:gs pos="84000">
                      <a:schemeClr val="bg1">
                        <a:lumMod val="95000"/>
                        <a:shade val="100000"/>
                        <a:satMod val="115000"/>
                      </a:schemeClr>
                    </a:gs>
                  </a:gsLst>
                  <a:lin ang="3600000" scaled="0"/>
                  <a:tileRect/>
                </a:gradFill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</p:grpSp>
        <p:grpSp>
          <p:nvGrpSpPr>
            <p:cNvPr id="65" name="Group 63">
              <a:extLst>
                <a:ext uri="{FF2B5EF4-FFF2-40B4-BE49-F238E27FC236}">
                  <a16:creationId xmlns:a16="http://schemas.microsoft.com/office/drawing/2014/main" id="{165FFF6A-CF33-4784-8D97-21E267B1040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65362" y="4808263"/>
              <a:ext cx="6310086" cy="1748660"/>
              <a:chOff x="1728357" y="1304449"/>
              <a:chExt cx="5477985" cy="1518067"/>
            </a:xfrm>
          </p:grpSpPr>
          <p:grpSp>
            <p:nvGrpSpPr>
              <p:cNvPr id="66" name="Group 67">
                <a:extLst>
                  <a:ext uri="{FF2B5EF4-FFF2-40B4-BE49-F238E27FC236}">
                    <a16:creationId xmlns:a16="http://schemas.microsoft.com/office/drawing/2014/main" id="{1CF7677F-4F18-4FFF-AADB-5865A54F208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03761" y="1455420"/>
                <a:ext cx="5402581" cy="1367096"/>
                <a:chOff x="1803761" y="1455420"/>
                <a:chExt cx="5402581" cy="1367096"/>
              </a:xfrm>
            </p:grpSpPr>
            <p:pic>
              <p:nvPicPr>
                <p:cNvPr id="71" name="Picture 345" descr="shadow_1_m">
                  <a:extLst>
                    <a:ext uri="{FF2B5EF4-FFF2-40B4-BE49-F238E27FC236}">
                      <a16:creationId xmlns:a16="http://schemas.microsoft.com/office/drawing/2014/main" id="{0C5BA142-3E9C-4FA6-9FA2-E025C194535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/>
                <a:srcRect t="1518" b="2"/>
                <a:stretch>
                  <a:fillRect/>
                </a:stretch>
              </p:blipFill>
              <p:spPr bwMode="gray">
                <a:xfrm>
                  <a:off x="1803761" y="2510102"/>
                  <a:ext cx="5402581" cy="312414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sp>
              <p:nvSpPr>
                <p:cNvPr id="72" name="Rectangle 85">
                  <a:extLst>
                    <a:ext uri="{FF2B5EF4-FFF2-40B4-BE49-F238E27FC236}">
                      <a16:creationId xmlns:a16="http://schemas.microsoft.com/office/drawing/2014/main" id="{B2341244-F6F7-444F-9EE3-1C9C2B02B720}"/>
                    </a:ext>
                  </a:extLst>
                </p:cNvPr>
                <p:cNvSpPr/>
                <p:nvPr/>
              </p:nvSpPr>
              <p:spPr>
                <a:xfrm>
                  <a:off x="2286492" y="1455127"/>
                  <a:ext cx="4640094" cy="1250224"/>
                </a:xfrm>
                <a:prstGeom prst="rect">
                  <a:avLst/>
                </a:prstGeom>
                <a:solidFill>
                  <a:srgbClr val="5A6378"/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73" name="Rectangle 86">
                  <a:extLst>
                    <a:ext uri="{FF2B5EF4-FFF2-40B4-BE49-F238E27FC236}">
                      <a16:creationId xmlns:a16="http://schemas.microsoft.com/office/drawing/2014/main" id="{977295D6-5449-49CC-908D-ADAFD679A183}"/>
                    </a:ext>
                  </a:extLst>
                </p:cNvPr>
                <p:cNvSpPr/>
                <p:nvPr/>
              </p:nvSpPr>
              <p:spPr>
                <a:xfrm>
                  <a:off x="2392606" y="1561266"/>
                  <a:ext cx="4443025" cy="1029676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23000"/>
                        <a:lumOff val="77000"/>
                      </a:schemeClr>
                    </a:gs>
                    <a:gs pos="50000">
                      <a:schemeClr val="bg1">
                        <a:shade val="67500"/>
                        <a:satMod val="115000"/>
                        <a:lumMod val="33000"/>
                        <a:lumOff val="67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2700000" scaled="1"/>
                  <a:tileRect/>
                </a:gra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  <p:grpSp>
            <p:nvGrpSpPr>
              <p:cNvPr id="67" name="Group 68">
                <a:extLst>
                  <a:ext uri="{FF2B5EF4-FFF2-40B4-BE49-F238E27FC236}">
                    <a16:creationId xmlns:a16="http://schemas.microsoft.com/office/drawing/2014/main" id="{EDE9CFAB-A915-4EE5-AEE1-B9722D72756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28357" y="1304449"/>
                <a:ext cx="2001385" cy="1320641"/>
                <a:chOff x="1728357" y="1304449"/>
                <a:chExt cx="2001385" cy="1320641"/>
              </a:xfrm>
            </p:grpSpPr>
            <p:sp>
              <p:nvSpPr>
                <p:cNvPr id="68" name="Right Triangle 73">
                  <a:extLst>
                    <a:ext uri="{FF2B5EF4-FFF2-40B4-BE49-F238E27FC236}">
                      <a16:creationId xmlns:a16="http://schemas.microsoft.com/office/drawing/2014/main" id="{CBE3E0D7-742E-46EE-81F7-A750CD3EFDF4}"/>
                    </a:ext>
                  </a:extLst>
                </p:cNvPr>
                <p:cNvSpPr/>
                <p:nvPr/>
              </p:nvSpPr>
              <p:spPr>
                <a:xfrm flipH="1">
                  <a:off x="2114228" y="2473777"/>
                  <a:ext cx="172264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69" name="Right Triangle 78">
                  <a:extLst>
                    <a:ext uri="{FF2B5EF4-FFF2-40B4-BE49-F238E27FC236}">
                      <a16:creationId xmlns:a16="http://schemas.microsoft.com/office/drawing/2014/main" id="{384820ED-447F-4D93-AD93-A83DC442DBAB}"/>
                    </a:ext>
                  </a:extLst>
                </p:cNvPr>
                <p:cNvSpPr/>
                <p:nvPr/>
              </p:nvSpPr>
              <p:spPr>
                <a:xfrm flipH="1">
                  <a:off x="3449616" y="1304881"/>
                  <a:ext cx="172263" cy="151626"/>
                </a:xfrm>
                <a:prstGeom prst="rtTriangle">
                  <a:avLst/>
                </a:prstGeom>
                <a:solidFill>
                  <a:schemeClr val="tx2">
                    <a:lumMod val="60000"/>
                    <a:lumOff val="40000"/>
                  </a:schemeClr>
                </a:solidFill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  <p:sp>
              <p:nvSpPr>
                <p:cNvPr id="70" name="Trapezoid 2">
                  <a:extLst>
                    <a:ext uri="{FF2B5EF4-FFF2-40B4-BE49-F238E27FC236}">
                      <a16:creationId xmlns:a16="http://schemas.microsoft.com/office/drawing/2014/main" id="{64810EC3-8A83-4F96-9325-6F1CA7C96CF3}"/>
                    </a:ext>
                  </a:extLst>
                </p:cNvPr>
                <p:cNvSpPr/>
                <p:nvPr/>
              </p:nvSpPr>
              <p:spPr>
                <a:xfrm rot="19191503">
                  <a:off x="1728357" y="1570914"/>
                  <a:ext cx="2001014" cy="464526"/>
                </a:xfrm>
                <a:custGeom>
                  <a:avLst/>
                  <a:gdLst>
                    <a:gd name="connsiteX0" fmla="*/ 0 w 1828800"/>
                    <a:gd name="connsiteY0" fmla="*/ 457200 h 457200"/>
                    <a:gd name="connsiteX1" fmla="*/ 114300 w 1828800"/>
                    <a:gd name="connsiteY1" fmla="*/ 0 h 457200"/>
                    <a:gd name="connsiteX2" fmla="*/ 1714500 w 1828800"/>
                    <a:gd name="connsiteY2" fmla="*/ 0 h 457200"/>
                    <a:gd name="connsiteX3" fmla="*/ 1828800 w 1828800"/>
                    <a:gd name="connsiteY3" fmla="*/ 457200 h 457200"/>
                    <a:gd name="connsiteX4" fmla="*/ 0 w 1828800"/>
                    <a:gd name="connsiteY4" fmla="*/ 457200 h 457200"/>
                    <a:gd name="connsiteX0" fmla="*/ 0 w 1828800"/>
                    <a:gd name="connsiteY0" fmla="*/ 463642 h 463642"/>
                    <a:gd name="connsiteX1" fmla="*/ 402156 w 1828800"/>
                    <a:gd name="connsiteY1" fmla="*/ 0 h 463642"/>
                    <a:gd name="connsiteX2" fmla="*/ 1714500 w 1828800"/>
                    <a:gd name="connsiteY2" fmla="*/ 6442 h 463642"/>
                    <a:gd name="connsiteX3" fmla="*/ 1828800 w 1828800"/>
                    <a:gd name="connsiteY3" fmla="*/ 463642 h 463642"/>
                    <a:gd name="connsiteX4" fmla="*/ 0 w 1828800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714500 w 2001385"/>
                    <a:gd name="connsiteY2" fmla="*/ 6442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  <a:gd name="connsiteX0" fmla="*/ 0 w 2001385"/>
                    <a:gd name="connsiteY0" fmla="*/ 463642 h 463642"/>
                    <a:gd name="connsiteX1" fmla="*/ 402156 w 2001385"/>
                    <a:gd name="connsiteY1" fmla="*/ 0 h 463642"/>
                    <a:gd name="connsiteX2" fmla="*/ 1514076 w 2001385"/>
                    <a:gd name="connsiteY2" fmla="*/ 7706 h 463642"/>
                    <a:gd name="connsiteX3" fmla="*/ 2001385 w 2001385"/>
                    <a:gd name="connsiteY3" fmla="*/ 426441 h 463642"/>
                    <a:gd name="connsiteX4" fmla="*/ 0 w 2001385"/>
                    <a:gd name="connsiteY4" fmla="*/ 463642 h 463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385" h="463642">
                      <a:moveTo>
                        <a:pt x="0" y="463642"/>
                      </a:moveTo>
                      <a:lnTo>
                        <a:pt x="402156" y="0"/>
                      </a:lnTo>
                      <a:lnTo>
                        <a:pt x="1514076" y="7706"/>
                      </a:lnTo>
                      <a:lnTo>
                        <a:pt x="2001385" y="426441"/>
                      </a:lnTo>
                      <a:lnTo>
                        <a:pt x="0" y="463642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bg1">
                        <a:shade val="30000"/>
                        <a:satMod val="115000"/>
                        <a:lumMod val="67000"/>
                        <a:lumOff val="33000"/>
                      </a:schemeClr>
                    </a:gs>
                    <a:gs pos="42000">
                      <a:schemeClr val="bg1">
                        <a:shade val="67500"/>
                        <a:satMod val="115000"/>
                        <a:lumMod val="38000"/>
                        <a:lumOff val="62000"/>
                      </a:schemeClr>
                    </a:gs>
                    <a:gs pos="84000">
                      <a:schemeClr val="bg1">
                        <a:lumMod val="95000"/>
                        <a:shade val="100000"/>
                        <a:satMod val="115000"/>
                      </a:schemeClr>
                    </a:gs>
                  </a:gsLst>
                  <a:lin ang="3600000" scaled="0"/>
                  <a:tileRect/>
                </a:gradFill>
                <a:ln w="3175"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/>
                </a:p>
              </p:txBody>
            </p:sp>
          </p:grpSp>
        </p:grpSp>
      </p:grpSp>
      <p:sp>
        <p:nvSpPr>
          <p:cNvPr id="91" name="5-Point Star 87">
            <a:extLst>
              <a:ext uri="{FF2B5EF4-FFF2-40B4-BE49-F238E27FC236}">
                <a16:creationId xmlns:a16="http://schemas.microsoft.com/office/drawing/2014/main" id="{37FA7D7C-22E9-407E-8F60-D5E6A55EBF82}"/>
              </a:ext>
            </a:extLst>
          </p:cNvPr>
          <p:cNvSpPr/>
          <p:nvPr/>
        </p:nvSpPr>
        <p:spPr bwMode="auto">
          <a:xfrm>
            <a:off x="6245225" y="3578225"/>
            <a:ext cx="561975" cy="568325"/>
          </a:xfrm>
          <a:prstGeom prst="star5">
            <a:avLst>
              <a:gd name="adj" fmla="val 26056"/>
              <a:gd name="hf" fmla="val 105146"/>
              <a:gd name="vf" fmla="val 110557"/>
            </a:avLst>
          </a:prstGeom>
          <a:solidFill>
            <a:srgbClr val="60B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rgbClr val="60B5CC"/>
              </a:solidFill>
            </a:endParaRPr>
          </a:p>
        </p:txBody>
      </p:sp>
      <p:grpSp>
        <p:nvGrpSpPr>
          <p:cNvPr id="92" name="Group 88">
            <a:extLst>
              <a:ext uri="{FF2B5EF4-FFF2-40B4-BE49-F238E27FC236}">
                <a16:creationId xmlns:a16="http://schemas.microsoft.com/office/drawing/2014/main" id="{01589438-C843-49CF-BD0E-83C679313E40}"/>
              </a:ext>
            </a:extLst>
          </p:cNvPr>
          <p:cNvGrpSpPr/>
          <p:nvPr/>
        </p:nvGrpSpPr>
        <p:grpSpPr>
          <a:xfrm>
            <a:off x="6258493" y="5486399"/>
            <a:ext cx="617269" cy="455157"/>
            <a:chOff x="5210175" y="2278856"/>
            <a:chExt cx="235744" cy="173831"/>
          </a:xfrm>
          <a:solidFill>
            <a:srgbClr val="5A6378"/>
          </a:solidFill>
        </p:grpSpPr>
        <p:sp>
          <p:nvSpPr>
            <p:cNvPr id="93" name="Frame 89">
              <a:extLst>
                <a:ext uri="{FF2B5EF4-FFF2-40B4-BE49-F238E27FC236}">
                  <a16:creationId xmlns:a16="http://schemas.microsoft.com/office/drawing/2014/main" id="{A0F8B0F7-E323-4AE5-9361-DD1C964C4EE8}"/>
                </a:ext>
              </a:extLst>
            </p:cNvPr>
            <p:cNvSpPr/>
            <p:nvPr/>
          </p:nvSpPr>
          <p:spPr>
            <a:xfrm>
              <a:off x="5226244" y="2278856"/>
              <a:ext cx="163128" cy="159546"/>
            </a:xfrm>
            <a:prstGeom prst="frame">
              <a:avLst>
                <a:gd name="adj1" fmla="val 5556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4" name="Freeform 90">
              <a:extLst>
                <a:ext uri="{FF2B5EF4-FFF2-40B4-BE49-F238E27FC236}">
                  <a16:creationId xmlns:a16="http://schemas.microsoft.com/office/drawing/2014/main" id="{DB532C05-6CB5-4819-A3A6-8E6208BA7A06}"/>
                </a:ext>
              </a:extLst>
            </p:cNvPr>
            <p:cNvSpPr/>
            <p:nvPr/>
          </p:nvSpPr>
          <p:spPr>
            <a:xfrm>
              <a:off x="5210175" y="2297000"/>
              <a:ext cx="235744" cy="155687"/>
            </a:xfrm>
            <a:custGeom>
              <a:avLst/>
              <a:gdLst>
                <a:gd name="connsiteX0" fmla="*/ 66675 w 235744"/>
                <a:gd name="connsiteY0" fmla="*/ 78582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78582 h 154782"/>
                <a:gd name="connsiteX0" fmla="*/ 66675 w 235744"/>
                <a:gd name="connsiteY0" fmla="*/ 85726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85726 h 154782"/>
                <a:gd name="connsiteX0" fmla="*/ 66675 w 235744"/>
                <a:gd name="connsiteY0" fmla="*/ 85726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85726 h 154782"/>
                <a:gd name="connsiteX0" fmla="*/ 66675 w 235744"/>
                <a:gd name="connsiteY0" fmla="*/ 85726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85726 h 154782"/>
                <a:gd name="connsiteX0" fmla="*/ 66675 w 235744"/>
                <a:gd name="connsiteY0" fmla="*/ 85726 h 154782"/>
                <a:gd name="connsiteX1" fmla="*/ 0 w 235744"/>
                <a:gd name="connsiteY1" fmla="*/ 50007 h 154782"/>
                <a:gd name="connsiteX2" fmla="*/ 80963 w 235744"/>
                <a:gd name="connsiteY2" fmla="*/ 154782 h 154782"/>
                <a:gd name="connsiteX3" fmla="*/ 235744 w 235744"/>
                <a:gd name="connsiteY3" fmla="*/ 0 h 154782"/>
                <a:gd name="connsiteX4" fmla="*/ 66675 w 235744"/>
                <a:gd name="connsiteY4" fmla="*/ 85726 h 154782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  <a:gd name="connsiteX0" fmla="*/ 66675 w 235744"/>
                <a:gd name="connsiteY0" fmla="*/ 86631 h 155687"/>
                <a:gd name="connsiteX1" fmla="*/ 0 w 235744"/>
                <a:gd name="connsiteY1" fmla="*/ 50912 h 155687"/>
                <a:gd name="connsiteX2" fmla="*/ 80963 w 235744"/>
                <a:gd name="connsiteY2" fmla="*/ 155687 h 155687"/>
                <a:gd name="connsiteX3" fmla="*/ 235744 w 235744"/>
                <a:gd name="connsiteY3" fmla="*/ 905 h 155687"/>
                <a:gd name="connsiteX4" fmla="*/ 66675 w 235744"/>
                <a:gd name="connsiteY4" fmla="*/ 86631 h 155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5744" h="155687">
                  <a:moveTo>
                    <a:pt x="66675" y="86631"/>
                  </a:moveTo>
                  <a:cubicBezTo>
                    <a:pt x="49212" y="67581"/>
                    <a:pt x="34131" y="53293"/>
                    <a:pt x="0" y="50912"/>
                  </a:cubicBezTo>
                  <a:cubicBezTo>
                    <a:pt x="34132" y="78693"/>
                    <a:pt x="65881" y="113618"/>
                    <a:pt x="80963" y="155687"/>
                  </a:cubicBezTo>
                  <a:cubicBezTo>
                    <a:pt x="108745" y="94568"/>
                    <a:pt x="141287" y="31068"/>
                    <a:pt x="235744" y="905"/>
                  </a:cubicBezTo>
                  <a:cubicBezTo>
                    <a:pt x="157957" y="-6239"/>
                    <a:pt x="103981" y="29481"/>
                    <a:pt x="66675" y="86631"/>
                  </a:cubicBez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95" name="Group 91">
            <a:extLst>
              <a:ext uri="{FF2B5EF4-FFF2-40B4-BE49-F238E27FC236}">
                <a16:creationId xmlns:a16="http://schemas.microsoft.com/office/drawing/2014/main" id="{0BAAAD0C-F39F-4F16-A260-58EC2744EF59}"/>
              </a:ext>
            </a:extLst>
          </p:cNvPr>
          <p:cNvGrpSpPr/>
          <p:nvPr/>
        </p:nvGrpSpPr>
        <p:grpSpPr>
          <a:xfrm>
            <a:off x="6204156" y="1682472"/>
            <a:ext cx="638779" cy="718295"/>
            <a:chOff x="4290008" y="4767262"/>
            <a:chExt cx="902113" cy="1014412"/>
          </a:xfrm>
          <a:solidFill>
            <a:srgbClr val="FF9999"/>
          </a:solidFill>
        </p:grpSpPr>
        <p:sp>
          <p:nvSpPr>
            <p:cNvPr id="96" name="Freeform 92">
              <a:extLst>
                <a:ext uri="{FF2B5EF4-FFF2-40B4-BE49-F238E27FC236}">
                  <a16:creationId xmlns:a16="http://schemas.microsoft.com/office/drawing/2014/main" id="{26D3E9B8-D9E5-4C45-A333-26E2639B69A3}"/>
                </a:ext>
              </a:extLst>
            </p:cNvPr>
            <p:cNvSpPr/>
            <p:nvPr/>
          </p:nvSpPr>
          <p:spPr>
            <a:xfrm>
              <a:off x="4444110" y="4922044"/>
              <a:ext cx="602358" cy="590550"/>
            </a:xfrm>
            <a:custGeom>
              <a:avLst/>
              <a:gdLst>
                <a:gd name="connsiteX0" fmla="*/ 107157 w 564357"/>
                <a:gd name="connsiteY0" fmla="*/ 600075 h 600075"/>
                <a:gd name="connsiteX1" fmla="*/ 107157 w 564357"/>
                <a:gd name="connsiteY1" fmla="*/ 531019 h 600075"/>
                <a:gd name="connsiteX2" fmla="*/ 0 w 564357"/>
                <a:gd name="connsiteY2" fmla="*/ 173831 h 600075"/>
                <a:gd name="connsiteX3" fmla="*/ 283369 w 564357"/>
                <a:gd name="connsiteY3" fmla="*/ 0 h 600075"/>
                <a:gd name="connsiteX4" fmla="*/ 526257 w 564357"/>
                <a:gd name="connsiteY4" fmla="*/ 138112 h 600075"/>
                <a:gd name="connsiteX5" fmla="*/ 564357 w 564357"/>
                <a:gd name="connsiteY5" fmla="*/ 407194 h 600075"/>
                <a:gd name="connsiteX6" fmla="*/ 445294 w 564357"/>
                <a:gd name="connsiteY6" fmla="*/ 557212 h 600075"/>
                <a:gd name="connsiteX7" fmla="*/ 445294 w 564357"/>
                <a:gd name="connsiteY7" fmla="*/ 588169 h 600075"/>
                <a:gd name="connsiteX8" fmla="*/ 342900 w 564357"/>
                <a:gd name="connsiteY8" fmla="*/ 588169 h 600075"/>
                <a:gd name="connsiteX9" fmla="*/ 342900 w 564357"/>
                <a:gd name="connsiteY9" fmla="*/ 481012 h 600075"/>
                <a:gd name="connsiteX10" fmla="*/ 476250 w 564357"/>
                <a:gd name="connsiteY10" fmla="*/ 307181 h 600075"/>
                <a:gd name="connsiteX11" fmla="*/ 285750 w 564357"/>
                <a:gd name="connsiteY11" fmla="*/ 119062 h 600075"/>
                <a:gd name="connsiteX12" fmla="*/ 92869 w 564357"/>
                <a:gd name="connsiteY12" fmla="*/ 316706 h 600075"/>
                <a:gd name="connsiteX13" fmla="*/ 207169 w 564357"/>
                <a:gd name="connsiteY13" fmla="*/ 485775 h 600075"/>
                <a:gd name="connsiteX14" fmla="*/ 207169 w 564357"/>
                <a:gd name="connsiteY14" fmla="*/ 592931 h 600075"/>
                <a:gd name="connsiteX15" fmla="*/ 107157 w 564357"/>
                <a:gd name="connsiteY15" fmla="*/ 600075 h 600075"/>
                <a:gd name="connsiteX0" fmla="*/ 109538 w 564357"/>
                <a:gd name="connsiteY0" fmla="*/ 590550 h 592931"/>
                <a:gd name="connsiteX1" fmla="*/ 107157 w 564357"/>
                <a:gd name="connsiteY1" fmla="*/ 531019 h 592931"/>
                <a:gd name="connsiteX2" fmla="*/ 0 w 564357"/>
                <a:gd name="connsiteY2" fmla="*/ 173831 h 592931"/>
                <a:gd name="connsiteX3" fmla="*/ 283369 w 564357"/>
                <a:gd name="connsiteY3" fmla="*/ 0 h 592931"/>
                <a:gd name="connsiteX4" fmla="*/ 526257 w 564357"/>
                <a:gd name="connsiteY4" fmla="*/ 138112 h 592931"/>
                <a:gd name="connsiteX5" fmla="*/ 564357 w 564357"/>
                <a:gd name="connsiteY5" fmla="*/ 407194 h 592931"/>
                <a:gd name="connsiteX6" fmla="*/ 445294 w 564357"/>
                <a:gd name="connsiteY6" fmla="*/ 557212 h 592931"/>
                <a:gd name="connsiteX7" fmla="*/ 445294 w 564357"/>
                <a:gd name="connsiteY7" fmla="*/ 588169 h 592931"/>
                <a:gd name="connsiteX8" fmla="*/ 342900 w 564357"/>
                <a:gd name="connsiteY8" fmla="*/ 588169 h 592931"/>
                <a:gd name="connsiteX9" fmla="*/ 342900 w 564357"/>
                <a:gd name="connsiteY9" fmla="*/ 481012 h 592931"/>
                <a:gd name="connsiteX10" fmla="*/ 476250 w 564357"/>
                <a:gd name="connsiteY10" fmla="*/ 307181 h 592931"/>
                <a:gd name="connsiteX11" fmla="*/ 285750 w 564357"/>
                <a:gd name="connsiteY11" fmla="*/ 119062 h 592931"/>
                <a:gd name="connsiteX12" fmla="*/ 92869 w 564357"/>
                <a:gd name="connsiteY12" fmla="*/ 316706 h 592931"/>
                <a:gd name="connsiteX13" fmla="*/ 207169 w 564357"/>
                <a:gd name="connsiteY13" fmla="*/ 485775 h 592931"/>
                <a:gd name="connsiteX14" fmla="*/ 207169 w 564357"/>
                <a:gd name="connsiteY14" fmla="*/ 592931 h 592931"/>
                <a:gd name="connsiteX15" fmla="*/ 109538 w 564357"/>
                <a:gd name="connsiteY15" fmla="*/ 590550 h 592931"/>
                <a:gd name="connsiteX0" fmla="*/ 121444 w 576263"/>
                <a:gd name="connsiteY0" fmla="*/ 590550 h 592931"/>
                <a:gd name="connsiteX1" fmla="*/ 119063 w 576263"/>
                <a:gd name="connsiteY1" fmla="*/ 531019 h 592931"/>
                <a:gd name="connsiteX2" fmla="*/ 11906 w 576263"/>
                <a:gd name="connsiteY2" fmla="*/ 173831 h 592931"/>
                <a:gd name="connsiteX3" fmla="*/ 295275 w 576263"/>
                <a:gd name="connsiteY3" fmla="*/ 0 h 592931"/>
                <a:gd name="connsiteX4" fmla="*/ 538163 w 576263"/>
                <a:gd name="connsiteY4" fmla="*/ 138112 h 592931"/>
                <a:gd name="connsiteX5" fmla="*/ 576263 w 576263"/>
                <a:gd name="connsiteY5" fmla="*/ 407194 h 592931"/>
                <a:gd name="connsiteX6" fmla="*/ 457200 w 576263"/>
                <a:gd name="connsiteY6" fmla="*/ 557212 h 592931"/>
                <a:gd name="connsiteX7" fmla="*/ 457200 w 576263"/>
                <a:gd name="connsiteY7" fmla="*/ 588169 h 592931"/>
                <a:gd name="connsiteX8" fmla="*/ 354806 w 576263"/>
                <a:gd name="connsiteY8" fmla="*/ 588169 h 592931"/>
                <a:gd name="connsiteX9" fmla="*/ 354806 w 576263"/>
                <a:gd name="connsiteY9" fmla="*/ 481012 h 592931"/>
                <a:gd name="connsiteX10" fmla="*/ 488156 w 576263"/>
                <a:gd name="connsiteY10" fmla="*/ 307181 h 592931"/>
                <a:gd name="connsiteX11" fmla="*/ 297656 w 576263"/>
                <a:gd name="connsiteY11" fmla="*/ 119062 h 592931"/>
                <a:gd name="connsiteX12" fmla="*/ 104775 w 576263"/>
                <a:gd name="connsiteY12" fmla="*/ 316706 h 592931"/>
                <a:gd name="connsiteX13" fmla="*/ 219075 w 576263"/>
                <a:gd name="connsiteY13" fmla="*/ 485775 h 592931"/>
                <a:gd name="connsiteX14" fmla="*/ 219075 w 576263"/>
                <a:gd name="connsiteY14" fmla="*/ 592931 h 592931"/>
                <a:gd name="connsiteX15" fmla="*/ 121444 w 576263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80329"/>
                <a:gd name="connsiteY0" fmla="*/ 590550 h 592931"/>
                <a:gd name="connsiteX1" fmla="*/ 123129 w 580329"/>
                <a:gd name="connsiteY1" fmla="*/ 531019 h 592931"/>
                <a:gd name="connsiteX2" fmla="*/ 15972 w 580329"/>
                <a:gd name="connsiteY2" fmla="*/ 173831 h 592931"/>
                <a:gd name="connsiteX3" fmla="*/ 299341 w 580329"/>
                <a:gd name="connsiteY3" fmla="*/ 0 h 592931"/>
                <a:gd name="connsiteX4" fmla="*/ 542229 w 580329"/>
                <a:gd name="connsiteY4" fmla="*/ 138112 h 592931"/>
                <a:gd name="connsiteX5" fmla="*/ 580329 w 580329"/>
                <a:gd name="connsiteY5" fmla="*/ 407194 h 592931"/>
                <a:gd name="connsiteX6" fmla="*/ 461266 w 580329"/>
                <a:gd name="connsiteY6" fmla="*/ 557212 h 592931"/>
                <a:gd name="connsiteX7" fmla="*/ 461266 w 580329"/>
                <a:gd name="connsiteY7" fmla="*/ 588169 h 592931"/>
                <a:gd name="connsiteX8" fmla="*/ 358872 w 580329"/>
                <a:gd name="connsiteY8" fmla="*/ 588169 h 592931"/>
                <a:gd name="connsiteX9" fmla="*/ 358872 w 580329"/>
                <a:gd name="connsiteY9" fmla="*/ 481012 h 592931"/>
                <a:gd name="connsiteX10" fmla="*/ 492222 w 580329"/>
                <a:gd name="connsiteY10" fmla="*/ 307181 h 592931"/>
                <a:gd name="connsiteX11" fmla="*/ 301722 w 580329"/>
                <a:gd name="connsiteY11" fmla="*/ 119062 h 592931"/>
                <a:gd name="connsiteX12" fmla="*/ 108841 w 580329"/>
                <a:gd name="connsiteY12" fmla="*/ 316706 h 592931"/>
                <a:gd name="connsiteX13" fmla="*/ 223141 w 580329"/>
                <a:gd name="connsiteY13" fmla="*/ 485775 h 592931"/>
                <a:gd name="connsiteX14" fmla="*/ 223141 w 580329"/>
                <a:gd name="connsiteY14" fmla="*/ 592931 h 592931"/>
                <a:gd name="connsiteX15" fmla="*/ 125510 w 580329"/>
                <a:gd name="connsiteY15" fmla="*/ 590550 h 592931"/>
                <a:gd name="connsiteX0" fmla="*/ 125510 w 597304"/>
                <a:gd name="connsiteY0" fmla="*/ 590550 h 592931"/>
                <a:gd name="connsiteX1" fmla="*/ 123129 w 597304"/>
                <a:gd name="connsiteY1" fmla="*/ 531019 h 592931"/>
                <a:gd name="connsiteX2" fmla="*/ 15972 w 597304"/>
                <a:gd name="connsiteY2" fmla="*/ 173831 h 592931"/>
                <a:gd name="connsiteX3" fmla="*/ 299341 w 597304"/>
                <a:gd name="connsiteY3" fmla="*/ 0 h 592931"/>
                <a:gd name="connsiteX4" fmla="*/ 542229 w 597304"/>
                <a:gd name="connsiteY4" fmla="*/ 138112 h 592931"/>
                <a:gd name="connsiteX5" fmla="*/ 580329 w 597304"/>
                <a:gd name="connsiteY5" fmla="*/ 407194 h 592931"/>
                <a:gd name="connsiteX6" fmla="*/ 461266 w 597304"/>
                <a:gd name="connsiteY6" fmla="*/ 557212 h 592931"/>
                <a:gd name="connsiteX7" fmla="*/ 461266 w 597304"/>
                <a:gd name="connsiteY7" fmla="*/ 588169 h 592931"/>
                <a:gd name="connsiteX8" fmla="*/ 358872 w 597304"/>
                <a:gd name="connsiteY8" fmla="*/ 588169 h 592931"/>
                <a:gd name="connsiteX9" fmla="*/ 358872 w 597304"/>
                <a:gd name="connsiteY9" fmla="*/ 481012 h 592931"/>
                <a:gd name="connsiteX10" fmla="*/ 492222 w 597304"/>
                <a:gd name="connsiteY10" fmla="*/ 307181 h 592931"/>
                <a:gd name="connsiteX11" fmla="*/ 301722 w 597304"/>
                <a:gd name="connsiteY11" fmla="*/ 119062 h 592931"/>
                <a:gd name="connsiteX12" fmla="*/ 108841 w 597304"/>
                <a:gd name="connsiteY12" fmla="*/ 316706 h 592931"/>
                <a:gd name="connsiteX13" fmla="*/ 223141 w 597304"/>
                <a:gd name="connsiteY13" fmla="*/ 485775 h 592931"/>
                <a:gd name="connsiteX14" fmla="*/ 223141 w 597304"/>
                <a:gd name="connsiteY14" fmla="*/ 592931 h 592931"/>
                <a:gd name="connsiteX15" fmla="*/ 125510 w 597304"/>
                <a:gd name="connsiteY15" fmla="*/ 590550 h 592931"/>
                <a:gd name="connsiteX0" fmla="*/ 125510 w 599510"/>
                <a:gd name="connsiteY0" fmla="*/ 590550 h 592931"/>
                <a:gd name="connsiteX1" fmla="*/ 123129 w 599510"/>
                <a:gd name="connsiteY1" fmla="*/ 531019 h 592931"/>
                <a:gd name="connsiteX2" fmla="*/ 15972 w 599510"/>
                <a:gd name="connsiteY2" fmla="*/ 173831 h 592931"/>
                <a:gd name="connsiteX3" fmla="*/ 299341 w 599510"/>
                <a:gd name="connsiteY3" fmla="*/ 0 h 592931"/>
                <a:gd name="connsiteX4" fmla="*/ 549373 w 599510"/>
                <a:gd name="connsiteY4" fmla="*/ 133349 h 592931"/>
                <a:gd name="connsiteX5" fmla="*/ 580329 w 599510"/>
                <a:gd name="connsiteY5" fmla="*/ 407194 h 592931"/>
                <a:gd name="connsiteX6" fmla="*/ 461266 w 599510"/>
                <a:gd name="connsiteY6" fmla="*/ 557212 h 592931"/>
                <a:gd name="connsiteX7" fmla="*/ 461266 w 599510"/>
                <a:gd name="connsiteY7" fmla="*/ 588169 h 592931"/>
                <a:gd name="connsiteX8" fmla="*/ 358872 w 599510"/>
                <a:gd name="connsiteY8" fmla="*/ 588169 h 592931"/>
                <a:gd name="connsiteX9" fmla="*/ 358872 w 599510"/>
                <a:gd name="connsiteY9" fmla="*/ 481012 h 592931"/>
                <a:gd name="connsiteX10" fmla="*/ 492222 w 599510"/>
                <a:gd name="connsiteY10" fmla="*/ 307181 h 592931"/>
                <a:gd name="connsiteX11" fmla="*/ 301722 w 599510"/>
                <a:gd name="connsiteY11" fmla="*/ 119062 h 592931"/>
                <a:gd name="connsiteX12" fmla="*/ 108841 w 599510"/>
                <a:gd name="connsiteY12" fmla="*/ 316706 h 592931"/>
                <a:gd name="connsiteX13" fmla="*/ 223141 w 599510"/>
                <a:gd name="connsiteY13" fmla="*/ 485775 h 592931"/>
                <a:gd name="connsiteX14" fmla="*/ 223141 w 599510"/>
                <a:gd name="connsiteY14" fmla="*/ 592931 h 592931"/>
                <a:gd name="connsiteX15" fmla="*/ 125510 w 599510"/>
                <a:gd name="connsiteY15" fmla="*/ 590550 h 592931"/>
                <a:gd name="connsiteX0" fmla="*/ 125510 w 599510"/>
                <a:gd name="connsiteY0" fmla="*/ 590550 h 592931"/>
                <a:gd name="connsiteX1" fmla="*/ 123129 w 599510"/>
                <a:gd name="connsiteY1" fmla="*/ 531019 h 592931"/>
                <a:gd name="connsiteX2" fmla="*/ 15972 w 599510"/>
                <a:gd name="connsiteY2" fmla="*/ 173831 h 592931"/>
                <a:gd name="connsiteX3" fmla="*/ 299341 w 599510"/>
                <a:gd name="connsiteY3" fmla="*/ 0 h 592931"/>
                <a:gd name="connsiteX4" fmla="*/ 549373 w 599510"/>
                <a:gd name="connsiteY4" fmla="*/ 133349 h 592931"/>
                <a:gd name="connsiteX5" fmla="*/ 580329 w 599510"/>
                <a:gd name="connsiteY5" fmla="*/ 407194 h 592931"/>
                <a:gd name="connsiteX6" fmla="*/ 461266 w 599510"/>
                <a:gd name="connsiteY6" fmla="*/ 557212 h 592931"/>
                <a:gd name="connsiteX7" fmla="*/ 461266 w 599510"/>
                <a:gd name="connsiteY7" fmla="*/ 588169 h 592931"/>
                <a:gd name="connsiteX8" fmla="*/ 358872 w 599510"/>
                <a:gd name="connsiteY8" fmla="*/ 588169 h 592931"/>
                <a:gd name="connsiteX9" fmla="*/ 358872 w 599510"/>
                <a:gd name="connsiteY9" fmla="*/ 481012 h 592931"/>
                <a:gd name="connsiteX10" fmla="*/ 492222 w 599510"/>
                <a:gd name="connsiteY10" fmla="*/ 307181 h 592931"/>
                <a:gd name="connsiteX11" fmla="*/ 301722 w 599510"/>
                <a:gd name="connsiteY11" fmla="*/ 119062 h 592931"/>
                <a:gd name="connsiteX12" fmla="*/ 108841 w 599510"/>
                <a:gd name="connsiteY12" fmla="*/ 316706 h 592931"/>
                <a:gd name="connsiteX13" fmla="*/ 223141 w 599510"/>
                <a:gd name="connsiteY13" fmla="*/ 485775 h 592931"/>
                <a:gd name="connsiteX14" fmla="*/ 223141 w 599510"/>
                <a:gd name="connsiteY14" fmla="*/ 592931 h 592931"/>
                <a:gd name="connsiteX15" fmla="*/ 125510 w 599510"/>
                <a:gd name="connsiteY15" fmla="*/ 590550 h 592931"/>
                <a:gd name="connsiteX0" fmla="*/ 125510 w 595939"/>
                <a:gd name="connsiteY0" fmla="*/ 590550 h 592931"/>
                <a:gd name="connsiteX1" fmla="*/ 123129 w 595939"/>
                <a:gd name="connsiteY1" fmla="*/ 531019 h 592931"/>
                <a:gd name="connsiteX2" fmla="*/ 15972 w 595939"/>
                <a:gd name="connsiteY2" fmla="*/ 173831 h 592931"/>
                <a:gd name="connsiteX3" fmla="*/ 299341 w 595939"/>
                <a:gd name="connsiteY3" fmla="*/ 0 h 592931"/>
                <a:gd name="connsiteX4" fmla="*/ 549373 w 595939"/>
                <a:gd name="connsiteY4" fmla="*/ 133349 h 592931"/>
                <a:gd name="connsiteX5" fmla="*/ 580329 w 595939"/>
                <a:gd name="connsiteY5" fmla="*/ 407194 h 592931"/>
                <a:gd name="connsiteX6" fmla="*/ 461266 w 595939"/>
                <a:gd name="connsiteY6" fmla="*/ 557212 h 592931"/>
                <a:gd name="connsiteX7" fmla="*/ 461266 w 595939"/>
                <a:gd name="connsiteY7" fmla="*/ 588169 h 592931"/>
                <a:gd name="connsiteX8" fmla="*/ 358872 w 595939"/>
                <a:gd name="connsiteY8" fmla="*/ 588169 h 592931"/>
                <a:gd name="connsiteX9" fmla="*/ 358872 w 595939"/>
                <a:gd name="connsiteY9" fmla="*/ 481012 h 592931"/>
                <a:gd name="connsiteX10" fmla="*/ 492222 w 595939"/>
                <a:gd name="connsiteY10" fmla="*/ 307181 h 592931"/>
                <a:gd name="connsiteX11" fmla="*/ 301722 w 595939"/>
                <a:gd name="connsiteY11" fmla="*/ 119062 h 592931"/>
                <a:gd name="connsiteX12" fmla="*/ 108841 w 595939"/>
                <a:gd name="connsiteY12" fmla="*/ 316706 h 592931"/>
                <a:gd name="connsiteX13" fmla="*/ 223141 w 595939"/>
                <a:gd name="connsiteY13" fmla="*/ 485775 h 592931"/>
                <a:gd name="connsiteX14" fmla="*/ 223141 w 595939"/>
                <a:gd name="connsiteY14" fmla="*/ 592931 h 592931"/>
                <a:gd name="connsiteX15" fmla="*/ 125510 w 595939"/>
                <a:gd name="connsiteY15" fmla="*/ 590550 h 592931"/>
                <a:gd name="connsiteX0" fmla="*/ 125510 w 595939"/>
                <a:gd name="connsiteY0" fmla="*/ 590550 h 592931"/>
                <a:gd name="connsiteX1" fmla="*/ 123129 w 595939"/>
                <a:gd name="connsiteY1" fmla="*/ 531019 h 592931"/>
                <a:gd name="connsiteX2" fmla="*/ 15972 w 595939"/>
                <a:gd name="connsiteY2" fmla="*/ 173831 h 592931"/>
                <a:gd name="connsiteX3" fmla="*/ 299341 w 595939"/>
                <a:gd name="connsiteY3" fmla="*/ 0 h 592931"/>
                <a:gd name="connsiteX4" fmla="*/ 549373 w 595939"/>
                <a:gd name="connsiteY4" fmla="*/ 133349 h 592931"/>
                <a:gd name="connsiteX5" fmla="*/ 580329 w 595939"/>
                <a:gd name="connsiteY5" fmla="*/ 407194 h 592931"/>
                <a:gd name="connsiteX6" fmla="*/ 461266 w 595939"/>
                <a:gd name="connsiteY6" fmla="*/ 557212 h 592931"/>
                <a:gd name="connsiteX7" fmla="*/ 461266 w 595939"/>
                <a:gd name="connsiteY7" fmla="*/ 588169 h 592931"/>
                <a:gd name="connsiteX8" fmla="*/ 358872 w 595939"/>
                <a:gd name="connsiteY8" fmla="*/ 588169 h 592931"/>
                <a:gd name="connsiteX9" fmla="*/ 358872 w 595939"/>
                <a:gd name="connsiteY9" fmla="*/ 481012 h 592931"/>
                <a:gd name="connsiteX10" fmla="*/ 492222 w 595939"/>
                <a:gd name="connsiteY10" fmla="*/ 307181 h 592931"/>
                <a:gd name="connsiteX11" fmla="*/ 301722 w 595939"/>
                <a:gd name="connsiteY11" fmla="*/ 119062 h 592931"/>
                <a:gd name="connsiteX12" fmla="*/ 108841 w 595939"/>
                <a:gd name="connsiteY12" fmla="*/ 316706 h 592931"/>
                <a:gd name="connsiteX13" fmla="*/ 223141 w 595939"/>
                <a:gd name="connsiteY13" fmla="*/ 485775 h 592931"/>
                <a:gd name="connsiteX14" fmla="*/ 223141 w 595939"/>
                <a:gd name="connsiteY14" fmla="*/ 592931 h 592931"/>
                <a:gd name="connsiteX15" fmla="*/ 125510 w 595939"/>
                <a:gd name="connsiteY15" fmla="*/ 590550 h 592931"/>
                <a:gd name="connsiteX0" fmla="*/ 125510 w 553955"/>
                <a:gd name="connsiteY0" fmla="*/ 590550 h 592931"/>
                <a:gd name="connsiteX1" fmla="*/ 123129 w 553955"/>
                <a:gd name="connsiteY1" fmla="*/ 531019 h 592931"/>
                <a:gd name="connsiteX2" fmla="*/ 15972 w 553955"/>
                <a:gd name="connsiteY2" fmla="*/ 173831 h 592931"/>
                <a:gd name="connsiteX3" fmla="*/ 299341 w 553955"/>
                <a:gd name="connsiteY3" fmla="*/ 0 h 592931"/>
                <a:gd name="connsiteX4" fmla="*/ 549373 w 553955"/>
                <a:gd name="connsiteY4" fmla="*/ 133349 h 592931"/>
                <a:gd name="connsiteX5" fmla="*/ 461266 w 553955"/>
                <a:gd name="connsiteY5" fmla="*/ 557212 h 592931"/>
                <a:gd name="connsiteX6" fmla="*/ 461266 w 553955"/>
                <a:gd name="connsiteY6" fmla="*/ 588169 h 592931"/>
                <a:gd name="connsiteX7" fmla="*/ 358872 w 553955"/>
                <a:gd name="connsiteY7" fmla="*/ 588169 h 592931"/>
                <a:gd name="connsiteX8" fmla="*/ 358872 w 553955"/>
                <a:gd name="connsiteY8" fmla="*/ 481012 h 592931"/>
                <a:gd name="connsiteX9" fmla="*/ 492222 w 553955"/>
                <a:gd name="connsiteY9" fmla="*/ 307181 h 592931"/>
                <a:gd name="connsiteX10" fmla="*/ 301722 w 553955"/>
                <a:gd name="connsiteY10" fmla="*/ 119062 h 592931"/>
                <a:gd name="connsiteX11" fmla="*/ 108841 w 553955"/>
                <a:gd name="connsiteY11" fmla="*/ 316706 h 592931"/>
                <a:gd name="connsiteX12" fmla="*/ 223141 w 553955"/>
                <a:gd name="connsiteY12" fmla="*/ 485775 h 592931"/>
                <a:gd name="connsiteX13" fmla="*/ 223141 w 553955"/>
                <a:gd name="connsiteY13" fmla="*/ 592931 h 592931"/>
                <a:gd name="connsiteX14" fmla="*/ 125510 w 553955"/>
                <a:gd name="connsiteY14" fmla="*/ 590550 h 592931"/>
                <a:gd name="connsiteX0" fmla="*/ 125510 w 596292"/>
                <a:gd name="connsiteY0" fmla="*/ 590550 h 592931"/>
                <a:gd name="connsiteX1" fmla="*/ 123129 w 596292"/>
                <a:gd name="connsiteY1" fmla="*/ 531019 h 592931"/>
                <a:gd name="connsiteX2" fmla="*/ 15972 w 596292"/>
                <a:gd name="connsiteY2" fmla="*/ 173831 h 592931"/>
                <a:gd name="connsiteX3" fmla="*/ 299341 w 596292"/>
                <a:gd name="connsiteY3" fmla="*/ 0 h 592931"/>
                <a:gd name="connsiteX4" fmla="*/ 549373 w 596292"/>
                <a:gd name="connsiteY4" fmla="*/ 133349 h 592931"/>
                <a:gd name="connsiteX5" fmla="*/ 461266 w 596292"/>
                <a:gd name="connsiteY5" fmla="*/ 557212 h 592931"/>
                <a:gd name="connsiteX6" fmla="*/ 461266 w 596292"/>
                <a:gd name="connsiteY6" fmla="*/ 588169 h 592931"/>
                <a:gd name="connsiteX7" fmla="*/ 358872 w 596292"/>
                <a:gd name="connsiteY7" fmla="*/ 588169 h 592931"/>
                <a:gd name="connsiteX8" fmla="*/ 358872 w 596292"/>
                <a:gd name="connsiteY8" fmla="*/ 481012 h 592931"/>
                <a:gd name="connsiteX9" fmla="*/ 492222 w 596292"/>
                <a:gd name="connsiteY9" fmla="*/ 307181 h 592931"/>
                <a:gd name="connsiteX10" fmla="*/ 301722 w 596292"/>
                <a:gd name="connsiteY10" fmla="*/ 119062 h 592931"/>
                <a:gd name="connsiteX11" fmla="*/ 108841 w 596292"/>
                <a:gd name="connsiteY11" fmla="*/ 316706 h 592931"/>
                <a:gd name="connsiteX12" fmla="*/ 223141 w 596292"/>
                <a:gd name="connsiteY12" fmla="*/ 485775 h 592931"/>
                <a:gd name="connsiteX13" fmla="*/ 223141 w 596292"/>
                <a:gd name="connsiteY13" fmla="*/ 592931 h 592931"/>
                <a:gd name="connsiteX14" fmla="*/ 125510 w 596292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58872 w 602358"/>
                <a:gd name="connsiteY8" fmla="*/ 48101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1722 w 602358"/>
                <a:gd name="connsiteY10" fmla="*/ 119062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23141 w 602358"/>
                <a:gd name="connsiteY12" fmla="*/ 485775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11918 h 592931"/>
                <a:gd name="connsiteX11" fmla="*/ 108841 w 602358"/>
                <a:gd name="connsiteY11" fmla="*/ 316706 h 592931"/>
                <a:gd name="connsiteX12" fmla="*/ 215997 w 602358"/>
                <a:gd name="connsiteY12" fmla="*/ 495300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89 h 592970"/>
                <a:gd name="connsiteX1" fmla="*/ 123129 w 602358"/>
                <a:gd name="connsiteY1" fmla="*/ 531058 h 592970"/>
                <a:gd name="connsiteX2" fmla="*/ 15972 w 602358"/>
                <a:gd name="connsiteY2" fmla="*/ 173870 h 592970"/>
                <a:gd name="connsiteX3" fmla="*/ 299341 w 602358"/>
                <a:gd name="connsiteY3" fmla="*/ 39 h 592970"/>
                <a:gd name="connsiteX4" fmla="*/ 549373 w 602358"/>
                <a:gd name="connsiteY4" fmla="*/ 133388 h 592970"/>
                <a:gd name="connsiteX5" fmla="*/ 461266 w 602358"/>
                <a:gd name="connsiteY5" fmla="*/ 557251 h 592970"/>
                <a:gd name="connsiteX6" fmla="*/ 461266 w 602358"/>
                <a:gd name="connsiteY6" fmla="*/ 588208 h 592970"/>
                <a:gd name="connsiteX7" fmla="*/ 358872 w 602358"/>
                <a:gd name="connsiteY7" fmla="*/ 588208 h 592970"/>
                <a:gd name="connsiteX8" fmla="*/ 368397 w 602358"/>
                <a:gd name="connsiteY8" fmla="*/ 500101 h 592970"/>
                <a:gd name="connsiteX9" fmla="*/ 492222 w 602358"/>
                <a:gd name="connsiteY9" fmla="*/ 307220 h 592970"/>
                <a:gd name="connsiteX10" fmla="*/ 304103 w 602358"/>
                <a:gd name="connsiteY10" fmla="*/ 111957 h 592970"/>
                <a:gd name="connsiteX11" fmla="*/ 108841 w 602358"/>
                <a:gd name="connsiteY11" fmla="*/ 316745 h 592970"/>
                <a:gd name="connsiteX12" fmla="*/ 215997 w 602358"/>
                <a:gd name="connsiteY12" fmla="*/ 495339 h 592970"/>
                <a:gd name="connsiteX13" fmla="*/ 223141 w 602358"/>
                <a:gd name="connsiteY13" fmla="*/ 592970 h 592970"/>
                <a:gd name="connsiteX14" fmla="*/ 125510 w 602358"/>
                <a:gd name="connsiteY14" fmla="*/ 590589 h 592970"/>
                <a:gd name="connsiteX0" fmla="*/ 125510 w 602358"/>
                <a:gd name="connsiteY0" fmla="*/ 590589 h 592970"/>
                <a:gd name="connsiteX1" fmla="*/ 123129 w 602358"/>
                <a:gd name="connsiteY1" fmla="*/ 531058 h 592970"/>
                <a:gd name="connsiteX2" fmla="*/ 15972 w 602358"/>
                <a:gd name="connsiteY2" fmla="*/ 173870 h 592970"/>
                <a:gd name="connsiteX3" fmla="*/ 299341 w 602358"/>
                <a:gd name="connsiteY3" fmla="*/ 39 h 592970"/>
                <a:gd name="connsiteX4" fmla="*/ 549373 w 602358"/>
                <a:gd name="connsiteY4" fmla="*/ 133388 h 592970"/>
                <a:gd name="connsiteX5" fmla="*/ 461266 w 602358"/>
                <a:gd name="connsiteY5" fmla="*/ 557251 h 592970"/>
                <a:gd name="connsiteX6" fmla="*/ 461266 w 602358"/>
                <a:gd name="connsiteY6" fmla="*/ 588208 h 592970"/>
                <a:gd name="connsiteX7" fmla="*/ 358872 w 602358"/>
                <a:gd name="connsiteY7" fmla="*/ 588208 h 592970"/>
                <a:gd name="connsiteX8" fmla="*/ 368397 w 602358"/>
                <a:gd name="connsiteY8" fmla="*/ 500101 h 592970"/>
                <a:gd name="connsiteX9" fmla="*/ 492222 w 602358"/>
                <a:gd name="connsiteY9" fmla="*/ 307220 h 592970"/>
                <a:gd name="connsiteX10" fmla="*/ 304103 w 602358"/>
                <a:gd name="connsiteY10" fmla="*/ 102432 h 592970"/>
                <a:gd name="connsiteX11" fmla="*/ 108841 w 602358"/>
                <a:gd name="connsiteY11" fmla="*/ 316745 h 592970"/>
                <a:gd name="connsiteX12" fmla="*/ 215997 w 602358"/>
                <a:gd name="connsiteY12" fmla="*/ 495339 h 592970"/>
                <a:gd name="connsiteX13" fmla="*/ 223141 w 602358"/>
                <a:gd name="connsiteY13" fmla="*/ 592970 h 592970"/>
                <a:gd name="connsiteX14" fmla="*/ 125510 w 602358"/>
                <a:gd name="connsiteY14" fmla="*/ 590589 h 592970"/>
                <a:gd name="connsiteX0" fmla="*/ 125510 w 602358"/>
                <a:gd name="connsiteY0" fmla="*/ 590589 h 592970"/>
                <a:gd name="connsiteX1" fmla="*/ 123129 w 602358"/>
                <a:gd name="connsiteY1" fmla="*/ 531058 h 592970"/>
                <a:gd name="connsiteX2" fmla="*/ 15972 w 602358"/>
                <a:gd name="connsiteY2" fmla="*/ 173870 h 592970"/>
                <a:gd name="connsiteX3" fmla="*/ 299341 w 602358"/>
                <a:gd name="connsiteY3" fmla="*/ 39 h 592970"/>
                <a:gd name="connsiteX4" fmla="*/ 549373 w 602358"/>
                <a:gd name="connsiteY4" fmla="*/ 133388 h 592970"/>
                <a:gd name="connsiteX5" fmla="*/ 461266 w 602358"/>
                <a:gd name="connsiteY5" fmla="*/ 557251 h 592970"/>
                <a:gd name="connsiteX6" fmla="*/ 461266 w 602358"/>
                <a:gd name="connsiteY6" fmla="*/ 588208 h 592970"/>
                <a:gd name="connsiteX7" fmla="*/ 358872 w 602358"/>
                <a:gd name="connsiteY7" fmla="*/ 588208 h 592970"/>
                <a:gd name="connsiteX8" fmla="*/ 368397 w 602358"/>
                <a:gd name="connsiteY8" fmla="*/ 500101 h 592970"/>
                <a:gd name="connsiteX9" fmla="*/ 492222 w 602358"/>
                <a:gd name="connsiteY9" fmla="*/ 307220 h 592970"/>
                <a:gd name="connsiteX10" fmla="*/ 304103 w 602358"/>
                <a:gd name="connsiteY10" fmla="*/ 102432 h 592970"/>
                <a:gd name="connsiteX11" fmla="*/ 108841 w 602358"/>
                <a:gd name="connsiteY11" fmla="*/ 316745 h 592970"/>
                <a:gd name="connsiteX12" fmla="*/ 215997 w 602358"/>
                <a:gd name="connsiteY12" fmla="*/ 495339 h 592970"/>
                <a:gd name="connsiteX13" fmla="*/ 223141 w 602358"/>
                <a:gd name="connsiteY13" fmla="*/ 592970 h 592970"/>
                <a:gd name="connsiteX14" fmla="*/ 125510 w 602358"/>
                <a:gd name="connsiteY14" fmla="*/ 590589 h 592970"/>
                <a:gd name="connsiteX0" fmla="*/ 125510 w 602358"/>
                <a:gd name="connsiteY0" fmla="*/ 590589 h 592970"/>
                <a:gd name="connsiteX1" fmla="*/ 123129 w 602358"/>
                <a:gd name="connsiteY1" fmla="*/ 531058 h 592970"/>
                <a:gd name="connsiteX2" fmla="*/ 15972 w 602358"/>
                <a:gd name="connsiteY2" fmla="*/ 173870 h 592970"/>
                <a:gd name="connsiteX3" fmla="*/ 299341 w 602358"/>
                <a:gd name="connsiteY3" fmla="*/ 39 h 592970"/>
                <a:gd name="connsiteX4" fmla="*/ 549373 w 602358"/>
                <a:gd name="connsiteY4" fmla="*/ 133388 h 592970"/>
                <a:gd name="connsiteX5" fmla="*/ 461266 w 602358"/>
                <a:gd name="connsiteY5" fmla="*/ 557251 h 592970"/>
                <a:gd name="connsiteX6" fmla="*/ 461266 w 602358"/>
                <a:gd name="connsiteY6" fmla="*/ 588208 h 592970"/>
                <a:gd name="connsiteX7" fmla="*/ 358872 w 602358"/>
                <a:gd name="connsiteY7" fmla="*/ 588208 h 592970"/>
                <a:gd name="connsiteX8" fmla="*/ 368397 w 602358"/>
                <a:gd name="connsiteY8" fmla="*/ 500101 h 592970"/>
                <a:gd name="connsiteX9" fmla="*/ 492222 w 602358"/>
                <a:gd name="connsiteY9" fmla="*/ 307220 h 592970"/>
                <a:gd name="connsiteX10" fmla="*/ 304103 w 602358"/>
                <a:gd name="connsiteY10" fmla="*/ 102432 h 592970"/>
                <a:gd name="connsiteX11" fmla="*/ 108841 w 602358"/>
                <a:gd name="connsiteY11" fmla="*/ 316745 h 592970"/>
                <a:gd name="connsiteX12" fmla="*/ 215997 w 602358"/>
                <a:gd name="connsiteY12" fmla="*/ 495339 h 592970"/>
                <a:gd name="connsiteX13" fmla="*/ 223141 w 602358"/>
                <a:gd name="connsiteY13" fmla="*/ 592970 h 592970"/>
                <a:gd name="connsiteX14" fmla="*/ 125510 w 602358"/>
                <a:gd name="connsiteY14" fmla="*/ 590589 h 592970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02393 h 592931"/>
                <a:gd name="connsiteX11" fmla="*/ 108841 w 602358"/>
                <a:gd name="connsiteY11" fmla="*/ 316706 h 592931"/>
                <a:gd name="connsiteX12" fmla="*/ 215997 w 602358"/>
                <a:gd name="connsiteY12" fmla="*/ 495300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02393 h 592931"/>
                <a:gd name="connsiteX11" fmla="*/ 108841 w 602358"/>
                <a:gd name="connsiteY11" fmla="*/ 316706 h 592931"/>
                <a:gd name="connsiteX12" fmla="*/ 215997 w 602358"/>
                <a:gd name="connsiteY12" fmla="*/ 495300 h 592931"/>
                <a:gd name="connsiteX13" fmla="*/ 223141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0550"/>
                <a:gd name="connsiteX1" fmla="*/ 123129 w 602358"/>
                <a:gd name="connsiteY1" fmla="*/ 531019 h 590550"/>
                <a:gd name="connsiteX2" fmla="*/ 15972 w 602358"/>
                <a:gd name="connsiteY2" fmla="*/ 173831 h 590550"/>
                <a:gd name="connsiteX3" fmla="*/ 299341 w 602358"/>
                <a:gd name="connsiteY3" fmla="*/ 0 h 590550"/>
                <a:gd name="connsiteX4" fmla="*/ 549373 w 602358"/>
                <a:gd name="connsiteY4" fmla="*/ 133349 h 590550"/>
                <a:gd name="connsiteX5" fmla="*/ 461266 w 602358"/>
                <a:gd name="connsiteY5" fmla="*/ 557212 h 590550"/>
                <a:gd name="connsiteX6" fmla="*/ 461266 w 602358"/>
                <a:gd name="connsiteY6" fmla="*/ 588169 h 590550"/>
                <a:gd name="connsiteX7" fmla="*/ 358872 w 602358"/>
                <a:gd name="connsiteY7" fmla="*/ 588169 h 590550"/>
                <a:gd name="connsiteX8" fmla="*/ 368397 w 602358"/>
                <a:gd name="connsiteY8" fmla="*/ 500062 h 590550"/>
                <a:gd name="connsiteX9" fmla="*/ 492222 w 602358"/>
                <a:gd name="connsiteY9" fmla="*/ 307181 h 590550"/>
                <a:gd name="connsiteX10" fmla="*/ 304103 w 602358"/>
                <a:gd name="connsiteY10" fmla="*/ 102393 h 590550"/>
                <a:gd name="connsiteX11" fmla="*/ 108841 w 602358"/>
                <a:gd name="connsiteY11" fmla="*/ 316706 h 590550"/>
                <a:gd name="connsiteX12" fmla="*/ 215997 w 602358"/>
                <a:gd name="connsiteY12" fmla="*/ 495300 h 590550"/>
                <a:gd name="connsiteX13" fmla="*/ 223141 w 602358"/>
                <a:gd name="connsiteY13" fmla="*/ 583406 h 590550"/>
                <a:gd name="connsiteX14" fmla="*/ 125510 w 602358"/>
                <a:gd name="connsiteY14" fmla="*/ 590550 h 590550"/>
                <a:gd name="connsiteX0" fmla="*/ 125510 w 602358"/>
                <a:gd name="connsiteY0" fmla="*/ 590550 h 592931"/>
                <a:gd name="connsiteX1" fmla="*/ 123129 w 602358"/>
                <a:gd name="connsiteY1" fmla="*/ 531019 h 592931"/>
                <a:gd name="connsiteX2" fmla="*/ 15972 w 602358"/>
                <a:gd name="connsiteY2" fmla="*/ 173831 h 592931"/>
                <a:gd name="connsiteX3" fmla="*/ 299341 w 602358"/>
                <a:gd name="connsiteY3" fmla="*/ 0 h 592931"/>
                <a:gd name="connsiteX4" fmla="*/ 549373 w 602358"/>
                <a:gd name="connsiteY4" fmla="*/ 133349 h 592931"/>
                <a:gd name="connsiteX5" fmla="*/ 461266 w 602358"/>
                <a:gd name="connsiteY5" fmla="*/ 557212 h 592931"/>
                <a:gd name="connsiteX6" fmla="*/ 461266 w 602358"/>
                <a:gd name="connsiteY6" fmla="*/ 588169 h 592931"/>
                <a:gd name="connsiteX7" fmla="*/ 358872 w 602358"/>
                <a:gd name="connsiteY7" fmla="*/ 588169 h 592931"/>
                <a:gd name="connsiteX8" fmla="*/ 368397 w 602358"/>
                <a:gd name="connsiteY8" fmla="*/ 500062 h 592931"/>
                <a:gd name="connsiteX9" fmla="*/ 492222 w 602358"/>
                <a:gd name="connsiteY9" fmla="*/ 307181 h 592931"/>
                <a:gd name="connsiteX10" fmla="*/ 304103 w 602358"/>
                <a:gd name="connsiteY10" fmla="*/ 102393 h 592931"/>
                <a:gd name="connsiteX11" fmla="*/ 108841 w 602358"/>
                <a:gd name="connsiteY11" fmla="*/ 316706 h 592931"/>
                <a:gd name="connsiteX12" fmla="*/ 215997 w 602358"/>
                <a:gd name="connsiteY12" fmla="*/ 495300 h 592931"/>
                <a:gd name="connsiteX13" fmla="*/ 220760 w 602358"/>
                <a:gd name="connsiteY13" fmla="*/ 592931 h 592931"/>
                <a:gd name="connsiteX14" fmla="*/ 125510 w 602358"/>
                <a:gd name="connsiteY14" fmla="*/ 590550 h 592931"/>
                <a:gd name="connsiteX0" fmla="*/ 125510 w 602358"/>
                <a:gd name="connsiteY0" fmla="*/ 590550 h 590550"/>
                <a:gd name="connsiteX1" fmla="*/ 123129 w 602358"/>
                <a:gd name="connsiteY1" fmla="*/ 531019 h 590550"/>
                <a:gd name="connsiteX2" fmla="*/ 15972 w 602358"/>
                <a:gd name="connsiteY2" fmla="*/ 173831 h 590550"/>
                <a:gd name="connsiteX3" fmla="*/ 299341 w 602358"/>
                <a:gd name="connsiteY3" fmla="*/ 0 h 590550"/>
                <a:gd name="connsiteX4" fmla="*/ 549373 w 602358"/>
                <a:gd name="connsiteY4" fmla="*/ 133349 h 590550"/>
                <a:gd name="connsiteX5" fmla="*/ 461266 w 602358"/>
                <a:gd name="connsiteY5" fmla="*/ 557212 h 590550"/>
                <a:gd name="connsiteX6" fmla="*/ 461266 w 602358"/>
                <a:gd name="connsiteY6" fmla="*/ 588169 h 590550"/>
                <a:gd name="connsiteX7" fmla="*/ 358872 w 602358"/>
                <a:gd name="connsiteY7" fmla="*/ 588169 h 590550"/>
                <a:gd name="connsiteX8" fmla="*/ 368397 w 602358"/>
                <a:gd name="connsiteY8" fmla="*/ 500062 h 590550"/>
                <a:gd name="connsiteX9" fmla="*/ 492222 w 602358"/>
                <a:gd name="connsiteY9" fmla="*/ 307181 h 590550"/>
                <a:gd name="connsiteX10" fmla="*/ 304103 w 602358"/>
                <a:gd name="connsiteY10" fmla="*/ 102393 h 590550"/>
                <a:gd name="connsiteX11" fmla="*/ 108841 w 602358"/>
                <a:gd name="connsiteY11" fmla="*/ 316706 h 590550"/>
                <a:gd name="connsiteX12" fmla="*/ 215997 w 602358"/>
                <a:gd name="connsiteY12" fmla="*/ 495300 h 590550"/>
                <a:gd name="connsiteX13" fmla="*/ 223141 w 602358"/>
                <a:gd name="connsiteY13" fmla="*/ 585787 h 590550"/>
                <a:gd name="connsiteX14" fmla="*/ 125510 w 602358"/>
                <a:gd name="connsiteY14" fmla="*/ 590550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2358" h="590550">
                  <a:moveTo>
                    <a:pt x="125510" y="590550"/>
                  </a:moveTo>
                  <a:cubicBezTo>
                    <a:pt x="124716" y="570706"/>
                    <a:pt x="123923" y="550863"/>
                    <a:pt x="123129" y="531019"/>
                  </a:cubicBezTo>
                  <a:cubicBezTo>
                    <a:pt x="42166" y="507206"/>
                    <a:pt x="-34034" y="338138"/>
                    <a:pt x="15972" y="173831"/>
                  </a:cubicBezTo>
                  <a:cubicBezTo>
                    <a:pt x="77090" y="44450"/>
                    <a:pt x="178691" y="3174"/>
                    <a:pt x="299341" y="0"/>
                  </a:cubicBezTo>
                  <a:cubicBezTo>
                    <a:pt x="439835" y="7937"/>
                    <a:pt x="499366" y="58737"/>
                    <a:pt x="549373" y="133349"/>
                  </a:cubicBezTo>
                  <a:cubicBezTo>
                    <a:pt x="688279" y="373856"/>
                    <a:pt x="516432" y="512365"/>
                    <a:pt x="461266" y="557212"/>
                  </a:cubicBezTo>
                  <a:lnTo>
                    <a:pt x="461266" y="588169"/>
                  </a:lnTo>
                  <a:lnTo>
                    <a:pt x="358872" y="588169"/>
                  </a:lnTo>
                  <a:lnTo>
                    <a:pt x="368397" y="500062"/>
                  </a:lnTo>
                  <a:cubicBezTo>
                    <a:pt x="440628" y="454818"/>
                    <a:pt x="486666" y="392906"/>
                    <a:pt x="492222" y="307181"/>
                  </a:cubicBezTo>
                  <a:cubicBezTo>
                    <a:pt x="483490" y="175419"/>
                    <a:pt x="384272" y="107949"/>
                    <a:pt x="304103" y="102393"/>
                  </a:cubicBezTo>
                  <a:cubicBezTo>
                    <a:pt x="172341" y="111125"/>
                    <a:pt x="116778" y="186531"/>
                    <a:pt x="108841" y="316706"/>
                  </a:cubicBezTo>
                  <a:cubicBezTo>
                    <a:pt x="113603" y="434975"/>
                    <a:pt x="175515" y="460375"/>
                    <a:pt x="215997" y="495300"/>
                  </a:cubicBezTo>
                  <a:lnTo>
                    <a:pt x="223141" y="585787"/>
                  </a:lnTo>
                  <a:lnTo>
                    <a:pt x="125510" y="590550"/>
                  </a:ln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7" name="Freeform 93">
              <a:extLst>
                <a:ext uri="{FF2B5EF4-FFF2-40B4-BE49-F238E27FC236}">
                  <a16:creationId xmlns:a16="http://schemas.microsoft.com/office/drawing/2014/main" id="{CA2512FC-90AD-4761-B7DB-95F7E291F253}"/>
                </a:ext>
              </a:extLst>
            </p:cNvPr>
            <p:cNvSpPr/>
            <p:nvPr/>
          </p:nvSpPr>
          <p:spPr>
            <a:xfrm>
              <a:off x="4567238" y="5510213"/>
              <a:ext cx="346491" cy="271461"/>
            </a:xfrm>
            <a:custGeom>
              <a:avLst/>
              <a:gdLst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73843"/>
                <a:gd name="connsiteX1" fmla="*/ 345281 w 345281"/>
                <a:gd name="connsiteY1" fmla="*/ 0 h 273843"/>
                <a:gd name="connsiteX2" fmla="*/ 321468 w 345281"/>
                <a:gd name="connsiteY2" fmla="*/ 107156 h 273843"/>
                <a:gd name="connsiteX3" fmla="*/ 335756 w 345281"/>
                <a:gd name="connsiteY3" fmla="*/ 204787 h 273843"/>
                <a:gd name="connsiteX4" fmla="*/ 185737 w 345281"/>
                <a:gd name="connsiteY4" fmla="*/ 273843 h 273843"/>
                <a:gd name="connsiteX5" fmla="*/ 11906 w 345281"/>
                <a:gd name="connsiteY5" fmla="*/ 200025 h 273843"/>
                <a:gd name="connsiteX6" fmla="*/ 38100 w 345281"/>
                <a:gd name="connsiteY6" fmla="*/ 95250 h 273843"/>
                <a:gd name="connsiteX7" fmla="*/ 0 w 345281"/>
                <a:gd name="connsiteY7" fmla="*/ 0 h 273843"/>
                <a:gd name="connsiteX0" fmla="*/ 0 w 345281"/>
                <a:gd name="connsiteY0" fmla="*/ 0 h 252411"/>
                <a:gd name="connsiteX1" fmla="*/ 345281 w 345281"/>
                <a:gd name="connsiteY1" fmla="*/ 0 h 252411"/>
                <a:gd name="connsiteX2" fmla="*/ 321468 w 345281"/>
                <a:gd name="connsiteY2" fmla="*/ 107156 h 252411"/>
                <a:gd name="connsiteX3" fmla="*/ 335756 w 345281"/>
                <a:gd name="connsiteY3" fmla="*/ 204787 h 252411"/>
                <a:gd name="connsiteX4" fmla="*/ 164306 w 345281"/>
                <a:gd name="connsiteY4" fmla="*/ 252411 h 252411"/>
                <a:gd name="connsiteX5" fmla="*/ 11906 w 345281"/>
                <a:gd name="connsiteY5" fmla="*/ 200025 h 252411"/>
                <a:gd name="connsiteX6" fmla="*/ 38100 w 345281"/>
                <a:gd name="connsiteY6" fmla="*/ 95250 h 252411"/>
                <a:gd name="connsiteX7" fmla="*/ 0 w 345281"/>
                <a:gd name="connsiteY7" fmla="*/ 0 h 252411"/>
                <a:gd name="connsiteX0" fmla="*/ 0 w 345281"/>
                <a:gd name="connsiteY0" fmla="*/ 0 h 252595"/>
                <a:gd name="connsiteX1" fmla="*/ 345281 w 345281"/>
                <a:gd name="connsiteY1" fmla="*/ 0 h 252595"/>
                <a:gd name="connsiteX2" fmla="*/ 321468 w 345281"/>
                <a:gd name="connsiteY2" fmla="*/ 107156 h 252595"/>
                <a:gd name="connsiteX3" fmla="*/ 335756 w 345281"/>
                <a:gd name="connsiteY3" fmla="*/ 204787 h 252595"/>
                <a:gd name="connsiteX4" fmla="*/ 164306 w 345281"/>
                <a:gd name="connsiteY4" fmla="*/ 252411 h 252595"/>
                <a:gd name="connsiteX5" fmla="*/ 11906 w 345281"/>
                <a:gd name="connsiteY5" fmla="*/ 200025 h 252595"/>
                <a:gd name="connsiteX6" fmla="*/ 38100 w 345281"/>
                <a:gd name="connsiteY6" fmla="*/ 95250 h 252595"/>
                <a:gd name="connsiteX7" fmla="*/ 0 w 345281"/>
                <a:gd name="connsiteY7" fmla="*/ 0 h 252595"/>
                <a:gd name="connsiteX0" fmla="*/ 0 w 345281"/>
                <a:gd name="connsiteY0" fmla="*/ 0 h 271527"/>
                <a:gd name="connsiteX1" fmla="*/ 345281 w 345281"/>
                <a:gd name="connsiteY1" fmla="*/ 0 h 271527"/>
                <a:gd name="connsiteX2" fmla="*/ 321468 w 345281"/>
                <a:gd name="connsiteY2" fmla="*/ 107156 h 271527"/>
                <a:gd name="connsiteX3" fmla="*/ 335756 w 345281"/>
                <a:gd name="connsiteY3" fmla="*/ 204787 h 271527"/>
                <a:gd name="connsiteX4" fmla="*/ 171449 w 345281"/>
                <a:gd name="connsiteY4" fmla="*/ 271461 h 271527"/>
                <a:gd name="connsiteX5" fmla="*/ 11906 w 345281"/>
                <a:gd name="connsiteY5" fmla="*/ 200025 h 271527"/>
                <a:gd name="connsiteX6" fmla="*/ 38100 w 345281"/>
                <a:gd name="connsiteY6" fmla="*/ 95250 h 271527"/>
                <a:gd name="connsiteX7" fmla="*/ 0 w 345281"/>
                <a:gd name="connsiteY7" fmla="*/ 0 h 271527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5281"/>
                <a:gd name="connsiteY0" fmla="*/ 0 h 271461"/>
                <a:gd name="connsiteX1" fmla="*/ 345281 w 345281"/>
                <a:gd name="connsiteY1" fmla="*/ 0 h 271461"/>
                <a:gd name="connsiteX2" fmla="*/ 321468 w 345281"/>
                <a:gd name="connsiteY2" fmla="*/ 107156 h 271461"/>
                <a:gd name="connsiteX3" fmla="*/ 335756 w 345281"/>
                <a:gd name="connsiteY3" fmla="*/ 204787 h 271461"/>
                <a:gd name="connsiteX4" fmla="*/ 171449 w 345281"/>
                <a:gd name="connsiteY4" fmla="*/ 271461 h 271461"/>
                <a:gd name="connsiteX5" fmla="*/ 11906 w 345281"/>
                <a:gd name="connsiteY5" fmla="*/ 200025 h 271461"/>
                <a:gd name="connsiteX6" fmla="*/ 38100 w 345281"/>
                <a:gd name="connsiteY6" fmla="*/ 95250 h 271461"/>
                <a:gd name="connsiteX7" fmla="*/ 0 w 345281"/>
                <a:gd name="connsiteY7" fmla="*/ 0 h 271461"/>
                <a:gd name="connsiteX0" fmla="*/ 0 w 346941"/>
                <a:gd name="connsiteY0" fmla="*/ 0 h 271461"/>
                <a:gd name="connsiteX1" fmla="*/ 345281 w 346941"/>
                <a:gd name="connsiteY1" fmla="*/ 0 h 271461"/>
                <a:gd name="connsiteX2" fmla="*/ 321468 w 346941"/>
                <a:gd name="connsiteY2" fmla="*/ 107156 h 271461"/>
                <a:gd name="connsiteX3" fmla="*/ 335756 w 346941"/>
                <a:gd name="connsiteY3" fmla="*/ 204787 h 271461"/>
                <a:gd name="connsiteX4" fmla="*/ 171449 w 346941"/>
                <a:gd name="connsiteY4" fmla="*/ 271461 h 271461"/>
                <a:gd name="connsiteX5" fmla="*/ 11906 w 346941"/>
                <a:gd name="connsiteY5" fmla="*/ 200025 h 271461"/>
                <a:gd name="connsiteX6" fmla="*/ 38100 w 346941"/>
                <a:gd name="connsiteY6" fmla="*/ 95250 h 271461"/>
                <a:gd name="connsiteX7" fmla="*/ 0 w 346941"/>
                <a:gd name="connsiteY7" fmla="*/ 0 h 271461"/>
                <a:gd name="connsiteX0" fmla="*/ 0 w 346491"/>
                <a:gd name="connsiteY0" fmla="*/ 0 h 271461"/>
                <a:gd name="connsiteX1" fmla="*/ 345281 w 346491"/>
                <a:gd name="connsiteY1" fmla="*/ 0 h 271461"/>
                <a:gd name="connsiteX2" fmla="*/ 314324 w 346491"/>
                <a:gd name="connsiteY2" fmla="*/ 100012 h 271461"/>
                <a:gd name="connsiteX3" fmla="*/ 335756 w 346491"/>
                <a:gd name="connsiteY3" fmla="*/ 204787 h 271461"/>
                <a:gd name="connsiteX4" fmla="*/ 171449 w 346491"/>
                <a:gd name="connsiteY4" fmla="*/ 271461 h 271461"/>
                <a:gd name="connsiteX5" fmla="*/ 11906 w 346491"/>
                <a:gd name="connsiteY5" fmla="*/ 200025 h 271461"/>
                <a:gd name="connsiteX6" fmla="*/ 38100 w 346491"/>
                <a:gd name="connsiteY6" fmla="*/ 95250 h 271461"/>
                <a:gd name="connsiteX7" fmla="*/ 0 w 346491"/>
                <a:gd name="connsiteY7" fmla="*/ 0 h 271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1" h="271461">
                  <a:moveTo>
                    <a:pt x="0" y="0"/>
                  </a:moveTo>
                  <a:lnTo>
                    <a:pt x="345281" y="0"/>
                  </a:lnTo>
                  <a:cubicBezTo>
                    <a:pt x="351630" y="45244"/>
                    <a:pt x="331787" y="71436"/>
                    <a:pt x="314324" y="100012"/>
                  </a:cubicBezTo>
                  <a:cubicBezTo>
                    <a:pt x="330993" y="125412"/>
                    <a:pt x="352425" y="167481"/>
                    <a:pt x="335756" y="204787"/>
                  </a:cubicBezTo>
                  <a:cubicBezTo>
                    <a:pt x="283369" y="236537"/>
                    <a:pt x="223837" y="263523"/>
                    <a:pt x="171449" y="271461"/>
                  </a:cubicBezTo>
                  <a:cubicBezTo>
                    <a:pt x="111124" y="265906"/>
                    <a:pt x="69850" y="246062"/>
                    <a:pt x="11906" y="200025"/>
                  </a:cubicBezTo>
                  <a:cubicBezTo>
                    <a:pt x="3968" y="160338"/>
                    <a:pt x="5556" y="130175"/>
                    <a:pt x="38100" y="95250"/>
                  </a:cubicBezTo>
                  <a:cubicBezTo>
                    <a:pt x="20638" y="70644"/>
                    <a:pt x="3175" y="60325"/>
                    <a:pt x="0" y="0"/>
                  </a:cubicBezTo>
                  <a:close/>
                </a:path>
              </a:pathLst>
            </a:cu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8" name="Rounded Rectangle 94">
              <a:extLst>
                <a:ext uri="{FF2B5EF4-FFF2-40B4-BE49-F238E27FC236}">
                  <a16:creationId xmlns:a16="http://schemas.microsoft.com/office/drawing/2014/main" id="{62E020C7-55B8-4A4D-A4D4-F6D3DA0AA6B5}"/>
                </a:ext>
              </a:extLst>
            </p:cNvPr>
            <p:cNvSpPr/>
            <p:nvPr/>
          </p:nvSpPr>
          <p:spPr>
            <a:xfrm>
              <a:off x="4698201" y="4767262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99" name="Rounded Rectangle 95">
              <a:extLst>
                <a:ext uri="{FF2B5EF4-FFF2-40B4-BE49-F238E27FC236}">
                  <a16:creationId xmlns:a16="http://schemas.microsoft.com/office/drawing/2014/main" id="{49659572-64DA-41E2-A50C-6F2859DB50A8}"/>
                </a:ext>
              </a:extLst>
            </p:cNvPr>
            <p:cNvSpPr/>
            <p:nvPr/>
          </p:nvSpPr>
          <p:spPr>
            <a:xfrm rot="2620869">
              <a:off x="5017892" y="4912519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00" name="Rounded Rectangle 96">
              <a:extLst>
                <a:ext uri="{FF2B5EF4-FFF2-40B4-BE49-F238E27FC236}">
                  <a16:creationId xmlns:a16="http://schemas.microsoft.com/office/drawing/2014/main" id="{CF26A1C6-8B2F-49BE-8C04-686D22D164C1}"/>
                </a:ext>
              </a:extLst>
            </p:cNvPr>
            <p:cNvSpPr/>
            <p:nvPr/>
          </p:nvSpPr>
          <p:spPr>
            <a:xfrm rot="6417779">
              <a:off x="5094491" y="5261143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01" name="Rounded Rectangle 97">
              <a:extLst>
                <a:ext uri="{FF2B5EF4-FFF2-40B4-BE49-F238E27FC236}">
                  <a16:creationId xmlns:a16="http://schemas.microsoft.com/office/drawing/2014/main" id="{B7ACCE70-DA63-458A-9D8E-D9B91AD0D677}"/>
                </a:ext>
              </a:extLst>
            </p:cNvPr>
            <p:cNvSpPr/>
            <p:nvPr/>
          </p:nvSpPr>
          <p:spPr>
            <a:xfrm rot="18979131" flipH="1">
              <a:off x="4378730" y="4919661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02" name="Rounded Rectangle 98">
              <a:extLst>
                <a:ext uri="{FF2B5EF4-FFF2-40B4-BE49-F238E27FC236}">
                  <a16:creationId xmlns:a16="http://schemas.microsoft.com/office/drawing/2014/main" id="{7EC07935-5331-43E9-83B2-3236BC91194D}"/>
                </a:ext>
              </a:extLst>
            </p:cNvPr>
            <p:cNvSpPr/>
            <p:nvPr/>
          </p:nvSpPr>
          <p:spPr>
            <a:xfrm rot="15182221" flipH="1">
              <a:off x="4311439" y="5261143"/>
              <a:ext cx="76200" cy="119061"/>
            </a:xfrm>
            <a:prstGeom prst="roundRect">
              <a:avLst/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116" name="Rectangle 100">
            <a:extLst>
              <a:ext uri="{FF2B5EF4-FFF2-40B4-BE49-F238E27FC236}">
                <a16:creationId xmlns:a16="http://schemas.microsoft.com/office/drawing/2014/main" id="{9BCA6FDC-19D1-493B-9736-E3B37B174BF3}"/>
              </a:ext>
            </a:extLst>
          </p:cNvPr>
          <p:cNvSpPr/>
          <p:nvPr/>
        </p:nvSpPr>
        <p:spPr>
          <a:xfrm>
            <a:off x="3053475" y="1860337"/>
            <a:ext cx="3206750" cy="400110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>
                <a:solidFill>
                  <a:srgbClr val="7F7F7F"/>
                </a:solidFill>
                <a:cs typeface="Arial" pitchFamily="34" charset="0"/>
              </a:rPr>
              <a:t>3 lớp</a:t>
            </a:r>
          </a:p>
        </p:txBody>
      </p:sp>
      <p:sp>
        <p:nvSpPr>
          <p:cNvPr id="117" name="Rectangle 101">
            <a:extLst>
              <a:ext uri="{FF2B5EF4-FFF2-40B4-BE49-F238E27FC236}">
                <a16:creationId xmlns:a16="http://schemas.microsoft.com/office/drawing/2014/main" id="{5995BD43-3644-41EC-8605-DBB75DDAEB83}"/>
              </a:ext>
            </a:extLst>
          </p:cNvPr>
          <p:cNvSpPr/>
          <p:nvPr/>
        </p:nvSpPr>
        <p:spPr>
          <a:xfrm>
            <a:off x="3021388" y="3680676"/>
            <a:ext cx="3206750" cy="400110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>
                <a:solidFill>
                  <a:srgbClr val="7F7F7F"/>
                </a:solidFill>
                <a:cs typeface="Arial" pitchFamily="34" charset="0"/>
              </a:rPr>
              <a:t>MVC</a:t>
            </a:r>
            <a:endParaRPr lang="en-US" sz="2000" err="1">
              <a:solidFill>
                <a:srgbClr val="7F7F7F"/>
              </a:solidFill>
              <a:cs typeface="Arial" pitchFamily="34" charset="0"/>
            </a:endParaRPr>
          </a:p>
        </p:txBody>
      </p:sp>
      <p:sp>
        <p:nvSpPr>
          <p:cNvPr id="118" name="Rectangle 102">
            <a:extLst>
              <a:ext uri="{FF2B5EF4-FFF2-40B4-BE49-F238E27FC236}">
                <a16:creationId xmlns:a16="http://schemas.microsoft.com/office/drawing/2014/main" id="{FBD4D57F-2536-4B7D-A531-B339EEC2F006}"/>
              </a:ext>
            </a:extLst>
          </p:cNvPr>
          <p:cNvSpPr/>
          <p:nvPr/>
        </p:nvSpPr>
        <p:spPr>
          <a:xfrm>
            <a:off x="2945756" y="5541377"/>
            <a:ext cx="3206750" cy="400110"/>
          </a:xfrm>
          <a:prstGeom prst="rect">
            <a:avLst/>
          </a:prstGeom>
        </p:spPr>
        <p:txBody>
          <a:bodyPr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>
                <a:solidFill>
                  <a:srgbClr val="7F7F7F"/>
                </a:solidFill>
                <a:cs typeface="Arial" pitchFamily="34" charset="0"/>
              </a:rPr>
              <a:t>Mẫu Repository</a:t>
            </a:r>
          </a:p>
        </p:txBody>
      </p:sp>
    </p:spTree>
    <p:extLst>
      <p:ext uri="{BB962C8B-B14F-4D97-AF65-F5344CB8AC3E}">
        <p14:creationId xmlns:p14="http://schemas.microsoft.com/office/powerpoint/2010/main" val="968688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DB58E45-C9F3-4070-91B2-5441574CE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vi-VN"/>
              <a:t>Mô hình kiến trúc</a:t>
            </a:r>
            <a:endParaRPr lang="vi-VN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96C38DA6-AB4E-4385-8852-D028D69C2F3B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060848"/>
            <a:ext cx="6064568" cy="401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8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DB58E45-C9F3-4070-91B2-5441574CE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vi-VN"/>
              <a:t>Thiết kế tổng quan</a:t>
            </a:r>
            <a:endParaRPr lang="vi-VN"/>
          </a:p>
        </p:txBody>
      </p:sp>
      <p:pic>
        <p:nvPicPr>
          <p:cNvPr id="4" name="Hình ảnh 3">
            <a:extLst>
              <a:ext uri="{FF2B5EF4-FFF2-40B4-BE49-F238E27FC236}">
                <a16:creationId xmlns:a16="http://schemas.microsoft.com/office/drawing/2014/main" id="{EB6FF5FB-DB4D-4DCE-A319-BEBB99F6555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84033" y="1052736"/>
            <a:ext cx="5236240" cy="587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709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DB58E45-C9F3-4070-91B2-5441574CE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vi-VN"/>
              <a:t>Thiết kế chi tiết</a:t>
            </a:r>
            <a:endParaRPr lang="vi-VN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65EE01B3-A062-44E4-94FC-EE6FA0807DC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-54610" y="1916832"/>
            <a:ext cx="9253220" cy="407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033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6DB58E45-C9F3-4070-91B2-5441574CE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vi-VN"/>
              <a:t>Thiết kế dữ liệu</a:t>
            </a:r>
            <a:endParaRPr lang="vi-VN"/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011DD700-7B31-4383-B8F4-B20FC04E8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83" y="1124744"/>
            <a:ext cx="8460433" cy="573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89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C0708419-477C-48E5-A6AB-50F02D311D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 sz="3200"/>
              <a:t>Kiểm thử</a:t>
            </a:r>
            <a:endParaRPr lang="en-US" altLang="vi-VN" sz="1800"/>
          </a:p>
        </p:txBody>
      </p:sp>
      <p:sp>
        <p:nvSpPr>
          <p:cNvPr id="10243" name="Line 3">
            <a:extLst>
              <a:ext uri="{FF2B5EF4-FFF2-40B4-BE49-F238E27FC236}">
                <a16:creationId xmlns:a16="http://schemas.microsoft.com/office/drawing/2014/main" id="{62110CC0-DE11-4B39-A931-01088B0A1BA1}"/>
              </a:ext>
            </a:extLst>
          </p:cNvPr>
          <p:cNvSpPr>
            <a:spLocks noChangeShapeType="1"/>
          </p:cNvSpPr>
          <p:nvPr/>
        </p:nvSpPr>
        <p:spPr bwMode="gray">
          <a:xfrm flipH="1">
            <a:off x="873125" y="5621338"/>
            <a:ext cx="1657350" cy="158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44" name="Line 4">
            <a:extLst>
              <a:ext uri="{FF2B5EF4-FFF2-40B4-BE49-F238E27FC236}">
                <a16:creationId xmlns:a16="http://schemas.microsoft.com/office/drawing/2014/main" id="{473184CE-35B0-4538-96B3-BD3231BA6DA7}"/>
              </a:ext>
            </a:extLst>
          </p:cNvPr>
          <p:cNvSpPr>
            <a:spLocks noChangeShapeType="1"/>
          </p:cNvSpPr>
          <p:nvPr/>
        </p:nvSpPr>
        <p:spPr bwMode="gray">
          <a:xfrm flipH="1">
            <a:off x="873125" y="4783138"/>
            <a:ext cx="2438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45" name="Line 5">
            <a:extLst>
              <a:ext uri="{FF2B5EF4-FFF2-40B4-BE49-F238E27FC236}">
                <a16:creationId xmlns:a16="http://schemas.microsoft.com/office/drawing/2014/main" id="{5DFA903F-516C-4B54-B3F4-823FAE02B1F7}"/>
              </a:ext>
            </a:extLst>
          </p:cNvPr>
          <p:cNvSpPr>
            <a:spLocks noChangeShapeType="1"/>
          </p:cNvSpPr>
          <p:nvPr/>
        </p:nvSpPr>
        <p:spPr bwMode="gray">
          <a:xfrm flipH="1">
            <a:off x="873125" y="3952875"/>
            <a:ext cx="3352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46" name="Line 6">
            <a:extLst>
              <a:ext uri="{FF2B5EF4-FFF2-40B4-BE49-F238E27FC236}">
                <a16:creationId xmlns:a16="http://schemas.microsoft.com/office/drawing/2014/main" id="{259B522A-085F-4FE5-9ADD-F820265579DA}"/>
              </a:ext>
            </a:extLst>
          </p:cNvPr>
          <p:cNvSpPr>
            <a:spLocks noChangeShapeType="1"/>
          </p:cNvSpPr>
          <p:nvPr/>
        </p:nvSpPr>
        <p:spPr bwMode="gray">
          <a:xfrm flipH="1">
            <a:off x="873125" y="3124200"/>
            <a:ext cx="4165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47" name="Line 7">
            <a:extLst>
              <a:ext uri="{FF2B5EF4-FFF2-40B4-BE49-F238E27FC236}">
                <a16:creationId xmlns:a16="http://schemas.microsoft.com/office/drawing/2014/main" id="{EB545C8B-27F0-4A7D-B82C-5F08E17E8ACB}"/>
              </a:ext>
            </a:extLst>
          </p:cNvPr>
          <p:cNvSpPr>
            <a:spLocks noChangeShapeType="1"/>
          </p:cNvSpPr>
          <p:nvPr/>
        </p:nvSpPr>
        <p:spPr bwMode="gray">
          <a:xfrm flipH="1" flipV="1">
            <a:off x="873125" y="2282825"/>
            <a:ext cx="50339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48" name="Line 8">
            <a:extLst>
              <a:ext uri="{FF2B5EF4-FFF2-40B4-BE49-F238E27FC236}">
                <a16:creationId xmlns:a16="http://schemas.microsoft.com/office/drawing/2014/main" id="{F0F63CF1-F823-4FE4-B9DC-7D809CE1D7B8}"/>
              </a:ext>
            </a:extLst>
          </p:cNvPr>
          <p:cNvSpPr>
            <a:spLocks noChangeShapeType="1"/>
          </p:cNvSpPr>
          <p:nvPr/>
        </p:nvSpPr>
        <p:spPr bwMode="gray">
          <a:xfrm>
            <a:off x="1025525" y="2276475"/>
            <a:ext cx="0" cy="8715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49" name="Line 9">
            <a:extLst>
              <a:ext uri="{FF2B5EF4-FFF2-40B4-BE49-F238E27FC236}">
                <a16:creationId xmlns:a16="http://schemas.microsoft.com/office/drawing/2014/main" id="{CD52221A-9357-4073-8BA5-6F991259527D}"/>
              </a:ext>
            </a:extLst>
          </p:cNvPr>
          <p:cNvSpPr>
            <a:spLocks noChangeShapeType="1"/>
          </p:cNvSpPr>
          <p:nvPr/>
        </p:nvSpPr>
        <p:spPr bwMode="gray">
          <a:xfrm>
            <a:off x="1025525" y="3148013"/>
            <a:ext cx="0" cy="8175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50" name="Line 10">
            <a:extLst>
              <a:ext uri="{FF2B5EF4-FFF2-40B4-BE49-F238E27FC236}">
                <a16:creationId xmlns:a16="http://schemas.microsoft.com/office/drawing/2014/main" id="{91343766-7A52-4010-87C9-DF6A040D3F35}"/>
              </a:ext>
            </a:extLst>
          </p:cNvPr>
          <p:cNvSpPr>
            <a:spLocks noChangeShapeType="1"/>
          </p:cNvSpPr>
          <p:nvPr/>
        </p:nvSpPr>
        <p:spPr bwMode="gray">
          <a:xfrm>
            <a:off x="1025525" y="3965575"/>
            <a:ext cx="0" cy="8159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51" name="Line 11">
            <a:extLst>
              <a:ext uri="{FF2B5EF4-FFF2-40B4-BE49-F238E27FC236}">
                <a16:creationId xmlns:a16="http://schemas.microsoft.com/office/drawing/2014/main" id="{D654DCAA-BA38-418A-BA7C-2D01D26AF5A0}"/>
              </a:ext>
            </a:extLst>
          </p:cNvPr>
          <p:cNvSpPr>
            <a:spLocks noChangeShapeType="1"/>
          </p:cNvSpPr>
          <p:nvPr/>
        </p:nvSpPr>
        <p:spPr bwMode="gray">
          <a:xfrm>
            <a:off x="1025525" y="4783138"/>
            <a:ext cx="0" cy="8159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76200" dir="10800000" kx="-3284103" algn="b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10252" name="Text Box 12">
            <a:extLst>
              <a:ext uri="{FF2B5EF4-FFF2-40B4-BE49-F238E27FC236}">
                <a16:creationId xmlns:a16="http://schemas.microsoft.com/office/drawing/2014/main" id="{3D3B9C0B-51C0-4A1E-BB3E-38B3EC612BDA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77925" y="2600325"/>
            <a:ext cx="100700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vi-VN" sz="1400" b="0">
                <a:solidFill>
                  <a:schemeClr val="tx2"/>
                </a:solidFill>
                <a:latin typeface="Verdana" panose="020B0604030504040204" pitchFamily="34" charset="0"/>
              </a:rPr>
              <a:t>Kiểm thử</a:t>
            </a:r>
          </a:p>
        </p:txBody>
      </p:sp>
      <p:sp>
        <p:nvSpPr>
          <p:cNvPr id="10253" name="Text Box 13">
            <a:extLst>
              <a:ext uri="{FF2B5EF4-FFF2-40B4-BE49-F238E27FC236}">
                <a16:creationId xmlns:a16="http://schemas.microsoft.com/office/drawing/2014/main" id="{1F646416-D9D0-4875-AC2F-21C4DD41194C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77925" y="3427413"/>
            <a:ext cx="1040670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vi-VN" sz="1400" b="0">
                <a:solidFill>
                  <a:schemeClr val="tx2"/>
                </a:solidFill>
                <a:latin typeface="Verdana" panose="020B0604030504040204" pitchFamily="34" charset="0"/>
              </a:rPr>
              <a:t>Xây dựng</a:t>
            </a:r>
          </a:p>
        </p:txBody>
      </p:sp>
      <p:sp>
        <p:nvSpPr>
          <p:cNvPr id="10254" name="Text Box 14">
            <a:extLst>
              <a:ext uri="{FF2B5EF4-FFF2-40B4-BE49-F238E27FC236}">
                <a16:creationId xmlns:a16="http://schemas.microsoft.com/office/drawing/2014/main" id="{6C27720E-4334-4042-86CA-0F560BEA82F2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77925" y="4291013"/>
            <a:ext cx="91242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vi-VN" sz="1400" b="0">
                <a:solidFill>
                  <a:schemeClr val="tx2"/>
                </a:solidFill>
                <a:latin typeface="Verdana" panose="020B0604030504040204" pitchFamily="34" charset="0"/>
              </a:rPr>
              <a:t>Thiết kế</a:t>
            </a:r>
          </a:p>
        </p:txBody>
      </p:sp>
      <p:sp>
        <p:nvSpPr>
          <p:cNvPr id="10255" name="Text Box 15">
            <a:extLst>
              <a:ext uri="{FF2B5EF4-FFF2-40B4-BE49-F238E27FC236}">
                <a16:creationId xmlns:a16="http://schemas.microsoft.com/office/drawing/2014/main" id="{927CB801-44D2-415B-8455-305FADFD015D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77925" y="5097463"/>
            <a:ext cx="893193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vi-VN" sz="1400" b="0">
                <a:solidFill>
                  <a:schemeClr val="tx2"/>
                </a:solidFill>
                <a:latin typeface="Verdana" panose="020B0604030504040204" pitchFamily="34" charset="0"/>
              </a:rPr>
              <a:t>Yêu cầu</a:t>
            </a:r>
          </a:p>
        </p:txBody>
      </p:sp>
      <p:grpSp>
        <p:nvGrpSpPr>
          <p:cNvPr id="10256" name="Group 16">
            <a:extLst>
              <a:ext uri="{FF2B5EF4-FFF2-40B4-BE49-F238E27FC236}">
                <a16:creationId xmlns:a16="http://schemas.microsoft.com/office/drawing/2014/main" id="{C3E17592-C10E-42C2-BC8E-7EFD183D61A8}"/>
              </a:ext>
            </a:extLst>
          </p:cNvPr>
          <p:cNvGrpSpPr>
            <a:grpSpLocks/>
          </p:cNvGrpSpPr>
          <p:nvPr/>
        </p:nvGrpSpPr>
        <p:grpSpPr bwMode="auto">
          <a:xfrm>
            <a:off x="2590800" y="2286000"/>
            <a:ext cx="5826125" cy="3343275"/>
            <a:chOff x="1514" y="1446"/>
            <a:chExt cx="3670" cy="2106"/>
          </a:xfrm>
        </p:grpSpPr>
        <p:sp>
          <p:nvSpPr>
            <p:cNvPr id="89105" name="Freeform 17">
              <a:extLst>
                <a:ext uri="{FF2B5EF4-FFF2-40B4-BE49-F238E27FC236}">
                  <a16:creationId xmlns:a16="http://schemas.microsoft.com/office/drawing/2014/main" id="{06122BD3-1DBD-4F8C-95ED-2D26993FA883}"/>
                </a:ext>
              </a:extLst>
            </p:cNvPr>
            <p:cNvSpPr>
              <a:spLocks/>
            </p:cNvSpPr>
            <p:nvPr/>
          </p:nvSpPr>
          <p:spPr bwMode="gray">
            <a:xfrm>
              <a:off x="4817" y="1446"/>
              <a:ext cx="363" cy="533"/>
            </a:xfrm>
            <a:custGeom>
              <a:avLst/>
              <a:gdLst>
                <a:gd name="T0" fmla="*/ 308 w 308"/>
                <a:gd name="T1" fmla="*/ 120 h 444"/>
                <a:gd name="T2" fmla="*/ 0 w 308"/>
                <a:gd name="T3" fmla="*/ 444 h 444"/>
                <a:gd name="T4" fmla="*/ 0 w 308"/>
                <a:gd name="T5" fmla="*/ 286 h 444"/>
                <a:gd name="T6" fmla="*/ 308 w 308"/>
                <a:gd name="T7" fmla="*/ 0 h 444"/>
                <a:gd name="T8" fmla="*/ 308 w 308"/>
                <a:gd name="T9" fmla="*/ 12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444">
                  <a:moveTo>
                    <a:pt x="308" y="120"/>
                  </a:moveTo>
                  <a:lnTo>
                    <a:pt x="0" y="444"/>
                  </a:lnTo>
                  <a:lnTo>
                    <a:pt x="0" y="286"/>
                  </a:lnTo>
                  <a:lnTo>
                    <a:pt x="308" y="0"/>
                  </a:lnTo>
                  <a:lnTo>
                    <a:pt x="308" y="120"/>
                  </a:lnTo>
                  <a:close/>
                </a:path>
              </a:pathLst>
            </a:custGeom>
            <a:gradFill rotWithShape="1">
              <a:gsLst>
                <a:gs pos="0">
                  <a:schemeClr val="accent2">
                    <a:gamma/>
                    <a:shade val="46275"/>
                    <a:invGamma/>
                  </a:schemeClr>
                </a:gs>
                <a:gs pos="50000">
                  <a:schemeClr val="accent2"/>
                </a:gs>
                <a:gs pos="100000">
                  <a:schemeClr val="accent2">
                    <a:gamma/>
                    <a:shade val="46275"/>
                    <a:invGamma/>
                  </a:schemeClr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D1D1D1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258" name="Freeform 18">
              <a:extLst>
                <a:ext uri="{FF2B5EF4-FFF2-40B4-BE49-F238E27FC236}">
                  <a16:creationId xmlns:a16="http://schemas.microsoft.com/office/drawing/2014/main" id="{17B9DC51-84AA-47E5-A24F-CFAD6CD6A64D}"/>
                </a:ext>
              </a:extLst>
            </p:cNvPr>
            <p:cNvSpPr>
              <a:spLocks/>
            </p:cNvSpPr>
            <p:nvPr/>
          </p:nvSpPr>
          <p:spPr bwMode="gray">
            <a:xfrm>
              <a:off x="3078" y="1446"/>
              <a:ext cx="2106" cy="341"/>
            </a:xfrm>
            <a:custGeom>
              <a:avLst/>
              <a:gdLst>
                <a:gd name="T0" fmla="*/ 2055 w 1786"/>
                <a:gd name="T1" fmla="*/ 409 h 284"/>
                <a:gd name="T2" fmla="*/ 0 w 1786"/>
                <a:gd name="T3" fmla="*/ 409 h 284"/>
                <a:gd name="T4" fmla="*/ 620 w 1786"/>
                <a:gd name="T5" fmla="*/ 0 h 284"/>
                <a:gd name="T6" fmla="*/ 2483 w 1786"/>
                <a:gd name="T7" fmla="*/ 0 h 284"/>
                <a:gd name="T8" fmla="*/ 2055 w 1786"/>
                <a:gd name="T9" fmla="*/ 409 h 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786" h="284">
                  <a:moveTo>
                    <a:pt x="1478" y="284"/>
                  </a:moveTo>
                  <a:lnTo>
                    <a:pt x="0" y="284"/>
                  </a:lnTo>
                  <a:lnTo>
                    <a:pt x="446" y="0"/>
                  </a:lnTo>
                  <a:lnTo>
                    <a:pt x="1786" y="0"/>
                  </a:lnTo>
                  <a:lnTo>
                    <a:pt x="1478" y="28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80808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89107" name="Freeform 19">
              <a:extLst>
                <a:ext uri="{FF2B5EF4-FFF2-40B4-BE49-F238E27FC236}">
                  <a16:creationId xmlns:a16="http://schemas.microsoft.com/office/drawing/2014/main" id="{41687B4A-7CB3-48A1-A561-CE6130869990}"/>
                </a:ext>
              </a:extLst>
            </p:cNvPr>
            <p:cNvSpPr>
              <a:spLocks/>
            </p:cNvSpPr>
            <p:nvPr/>
          </p:nvSpPr>
          <p:spPr bwMode="gray">
            <a:xfrm>
              <a:off x="4452" y="1970"/>
              <a:ext cx="363" cy="530"/>
            </a:xfrm>
            <a:custGeom>
              <a:avLst/>
              <a:gdLst>
                <a:gd name="T0" fmla="*/ 308 w 308"/>
                <a:gd name="T1" fmla="*/ 120 h 442"/>
                <a:gd name="T2" fmla="*/ 0 w 308"/>
                <a:gd name="T3" fmla="*/ 442 h 442"/>
                <a:gd name="T4" fmla="*/ 0 w 308"/>
                <a:gd name="T5" fmla="*/ 286 h 442"/>
                <a:gd name="T6" fmla="*/ 308 w 308"/>
                <a:gd name="T7" fmla="*/ 0 h 442"/>
                <a:gd name="T8" fmla="*/ 308 w 308"/>
                <a:gd name="T9" fmla="*/ 120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442">
                  <a:moveTo>
                    <a:pt x="308" y="120"/>
                  </a:moveTo>
                  <a:lnTo>
                    <a:pt x="0" y="442"/>
                  </a:lnTo>
                  <a:lnTo>
                    <a:pt x="0" y="286"/>
                  </a:lnTo>
                  <a:lnTo>
                    <a:pt x="308" y="0"/>
                  </a:lnTo>
                  <a:lnTo>
                    <a:pt x="308" y="120"/>
                  </a:lnTo>
                  <a:close/>
                </a:path>
              </a:pathLst>
            </a:cu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46275"/>
                    <a:invGamma/>
                  </a:schemeClr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D1D1D1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260" name="Freeform 20">
              <a:extLst>
                <a:ext uri="{FF2B5EF4-FFF2-40B4-BE49-F238E27FC236}">
                  <a16:creationId xmlns:a16="http://schemas.microsoft.com/office/drawing/2014/main" id="{815866E5-D0E9-41EE-A18C-089BFD3A03B1}"/>
                </a:ext>
              </a:extLst>
            </p:cNvPr>
            <p:cNvSpPr>
              <a:spLocks/>
            </p:cNvSpPr>
            <p:nvPr/>
          </p:nvSpPr>
          <p:spPr bwMode="gray">
            <a:xfrm>
              <a:off x="2555" y="1970"/>
              <a:ext cx="2264" cy="340"/>
            </a:xfrm>
            <a:custGeom>
              <a:avLst/>
              <a:gdLst>
                <a:gd name="T0" fmla="*/ 2242 w 1920"/>
                <a:gd name="T1" fmla="*/ 407 h 284"/>
                <a:gd name="T2" fmla="*/ 0 w 1920"/>
                <a:gd name="T3" fmla="*/ 407 h 284"/>
                <a:gd name="T4" fmla="*/ 620 w 1920"/>
                <a:gd name="T5" fmla="*/ 0 h 284"/>
                <a:gd name="T6" fmla="*/ 2670 w 1920"/>
                <a:gd name="T7" fmla="*/ 0 h 284"/>
                <a:gd name="T8" fmla="*/ 2242 w 1920"/>
                <a:gd name="T9" fmla="*/ 407 h 28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20" h="284">
                  <a:moveTo>
                    <a:pt x="1612" y="284"/>
                  </a:moveTo>
                  <a:lnTo>
                    <a:pt x="0" y="284"/>
                  </a:lnTo>
                  <a:lnTo>
                    <a:pt x="446" y="0"/>
                  </a:lnTo>
                  <a:lnTo>
                    <a:pt x="1920" y="0"/>
                  </a:lnTo>
                  <a:lnTo>
                    <a:pt x="1612" y="284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80808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89109" name="Freeform 21">
              <a:extLst>
                <a:ext uri="{FF2B5EF4-FFF2-40B4-BE49-F238E27FC236}">
                  <a16:creationId xmlns:a16="http://schemas.microsoft.com/office/drawing/2014/main" id="{D172F63E-5968-4930-9B90-DE88473092D8}"/>
                </a:ext>
              </a:extLst>
            </p:cNvPr>
            <p:cNvSpPr>
              <a:spLocks/>
            </p:cNvSpPr>
            <p:nvPr/>
          </p:nvSpPr>
          <p:spPr bwMode="gray">
            <a:xfrm>
              <a:off x="4086" y="2494"/>
              <a:ext cx="361" cy="532"/>
            </a:xfrm>
            <a:custGeom>
              <a:avLst/>
              <a:gdLst>
                <a:gd name="T0" fmla="*/ 306 w 306"/>
                <a:gd name="T1" fmla="*/ 122 h 444"/>
                <a:gd name="T2" fmla="*/ 0 w 306"/>
                <a:gd name="T3" fmla="*/ 444 h 444"/>
                <a:gd name="T4" fmla="*/ 0 w 306"/>
                <a:gd name="T5" fmla="*/ 286 h 444"/>
                <a:gd name="T6" fmla="*/ 306 w 306"/>
                <a:gd name="T7" fmla="*/ 0 h 444"/>
                <a:gd name="T8" fmla="*/ 306 w 306"/>
                <a:gd name="T9" fmla="*/ 122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" h="444">
                  <a:moveTo>
                    <a:pt x="306" y="122"/>
                  </a:moveTo>
                  <a:lnTo>
                    <a:pt x="0" y="444"/>
                  </a:lnTo>
                  <a:lnTo>
                    <a:pt x="0" y="286"/>
                  </a:lnTo>
                  <a:lnTo>
                    <a:pt x="306" y="0"/>
                  </a:lnTo>
                  <a:lnTo>
                    <a:pt x="306" y="122"/>
                  </a:lnTo>
                  <a:close/>
                </a:path>
              </a:pathLst>
            </a:cu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50000">
                  <a:schemeClr val="accent1"/>
                </a:gs>
                <a:gs pos="100000">
                  <a:schemeClr val="accent1">
                    <a:gamma/>
                    <a:shade val="46275"/>
                    <a:invGamma/>
                  </a:schemeClr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D1D1D1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89110" name="Freeform 22">
              <a:extLst>
                <a:ext uri="{FF2B5EF4-FFF2-40B4-BE49-F238E27FC236}">
                  <a16:creationId xmlns:a16="http://schemas.microsoft.com/office/drawing/2014/main" id="{B9733008-0BE2-4EF7-B8A1-142171D43452}"/>
                </a:ext>
              </a:extLst>
            </p:cNvPr>
            <p:cNvSpPr>
              <a:spLocks/>
            </p:cNvSpPr>
            <p:nvPr/>
          </p:nvSpPr>
          <p:spPr bwMode="gray">
            <a:xfrm>
              <a:off x="3722" y="3019"/>
              <a:ext cx="364" cy="533"/>
            </a:xfrm>
            <a:custGeom>
              <a:avLst/>
              <a:gdLst>
                <a:gd name="T0" fmla="*/ 308 w 308"/>
                <a:gd name="T1" fmla="*/ 122 h 444"/>
                <a:gd name="T2" fmla="*/ 0 w 308"/>
                <a:gd name="T3" fmla="*/ 444 h 444"/>
                <a:gd name="T4" fmla="*/ 0 w 308"/>
                <a:gd name="T5" fmla="*/ 286 h 444"/>
                <a:gd name="T6" fmla="*/ 308 w 308"/>
                <a:gd name="T7" fmla="*/ 0 h 444"/>
                <a:gd name="T8" fmla="*/ 308 w 308"/>
                <a:gd name="T9" fmla="*/ 122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444">
                  <a:moveTo>
                    <a:pt x="308" y="122"/>
                  </a:moveTo>
                  <a:lnTo>
                    <a:pt x="0" y="444"/>
                  </a:lnTo>
                  <a:lnTo>
                    <a:pt x="0" y="286"/>
                  </a:lnTo>
                  <a:lnTo>
                    <a:pt x="308" y="0"/>
                  </a:lnTo>
                  <a:lnTo>
                    <a:pt x="308" y="122"/>
                  </a:lnTo>
                  <a:close/>
                </a:path>
              </a:pathLst>
            </a:custGeom>
            <a:gradFill rotWithShape="1">
              <a:gsLst>
                <a:gs pos="0">
                  <a:schemeClr val="folHlink">
                    <a:gamma/>
                    <a:shade val="46275"/>
                    <a:invGamma/>
                  </a:schemeClr>
                </a:gs>
                <a:gs pos="100000">
                  <a:schemeClr val="folHlink"/>
                </a:gs>
              </a:gsLst>
              <a:lin ang="27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D1D1D1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89111" name="Freeform 23">
              <a:extLst>
                <a:ext uri="{FF2B5EF4-FFF2-40B4-BE49-F238E27FC236}">
                  <a16:creationId xmlns:a16="http://schemas.microsoft.com/office/drawing/2014/main" id="{5BA93661-8FF8-49B7-B7B6-2A0C9D5A0002}"/>
                </a:ext>
              </a:extLst>
            </p:cNvPr>
            <p:cNvSpPr>
              <a:spLocks/>
            </p:cNvSpPr>
            <p:nvPr/>
          </p:nvSpPr>
          <p:spPr bwMode="gray">
            <a:xfrm>
              <a:off x="1515" y="3022"/>
              <a:ext cx="2571" cy="340"/>
            </a:xfrm>
            <a:custGeom>
              <a:avLst/>
              <a:gdLst>
                <a:gd name="T0" fmla="*/ 1872 w 2180"/>
                <a:gd name="T1" fmla="*/ 284 h 284"/>
                <a:gd name="T2" fmla="*/ 0 w 2180"/>
                <a:gd name="T3" fmla="*/ 284 h 284"/>
                <a:gd name="T4" fmla="*/ 446 w 2180"/>
                <a:gd name="T5" fmla="*/ 0 h 284"/>
                <a:gd name="T6" fmla="*/ 2180 w 2180"/>
                <a:gd name="T7" fmla="*/ 0 h 284"/>
                <a:gd name="T8" fmla="*/ 1872 w 2180"/>
                <a:gd name="T9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0" h="284">
                  <a:moveTo>
                    <a:pt x="1872" y="284"/>
                  </a:moveTo>
                  <a:lnTo>
                    <a:pt x="0" y="284"/>
                  </a:lnTo>
                  <a:lnTo>
                    <a:pt x="446" y="0"/>
                  </a:lnTo>
                  <a:lnTo>
                    <a:pt x="2180" y="0"/>
                  </a:lnTo>
                  <a:lnTo>
                    <a:pt x="1872" y="284"/>
                  </a:lnTo>
                  <a:close/>
                </a:path>
              </a:pathLst>
            </a:cu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tint val="73725"/>
                    <a:invGamma/>
                  </a:scheme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80808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264" name="Freeform 24">
              <a:extLst>
                <a:ext uri="{FF2B5EF4-FFF2-40B4-BE49-F238E27FC236}">
                  <a16:creationId xmlns:a16="http://schemas.microsoft.com/office/drawing/2014/main" id="{5AB60A2D-9DDB-425D-B444-EA0A357F8496}"/>
                </a:ext>
              </a:extLst>
            </p:cNvPr>
            <p:cNvSpPr>
              <a:spLocks/>
            </p:cNvSpPr>
            <p:nvPr/>
          </p:nvSpPr>
          <p:spPr bwMode="gray">
            <a:xfrm>
              <a:off x="1888" y="1543"/>
              <a:ext cx="1158" cy="1715"/>
            </a:xfrm>
            <a:custGeom>
              <a:avLst/>
              <a:gdLst>
                <a:gd name="T0" fmla="*/ 5 w 1824"/>
                <a:gd name="T1" fmla="*/ 1034 h 2648"/>
                <a:gd name="T2" fmla="*/ 23 w 1824"/>
                <a:gd name="T3" fmla="*/ 889 h 2648"/>
                <a:gd name="T4" fmla="*/ 50 w 1824"/>
                <a:gd name="T5" fmla="*/ 758 h 2648"/>
                <a:gd name="T6" fmla="*/ 86 w 1824"/>
                <a:gd name="T7" fmla="*/ 639 h 2648"/>
                <a:gd name="T8" fmla="*/ 128 w 1824"/>
                <a:gd name="T9" fmla="*/ 533 h 2648"/>
                <a:gd name="T10" fmla="*/ 173 w 1824"/>
                <a:gd name="T11" fmla="*/ 438 h 2648"/>
                <a:gd name="T12" fmla="*/ 222 w 1824"/>
                <a:gd name="T13" fmla="*/ 355 h 2648"/>
                <a:gd name="T14" fmla="*/ 271 w 1824"/>
                <a:gd name="T15" fmla="*/ 283 h 2648"/>
                <a:gd name="T16" fmla="*/ 319 w 1824"/>
                <a:gd name="T17" fmla="*/ 221 h 2648"/>
                <a:gd name="T18" fmla="*/ 365 w 1824"/>
                <a:gd name="T19" fmla="*/ 171 h 2648"/>
                <a:gd name="T20" fmla="*/ 407 w 1824"/>
                <a:gd name="T21" fmla="*/ 130 h 2648"/>
                <a:gd name="T22" fmla="*/ 442 w 1824"/>
                <a:gd name="T23" fmla="*/ 99 h 2648"/>
                <a:gd name="T24" fmla="*/ 469 w 1824"/>
                <a:gd name="T25" fmla="*/ 77 h 2648"/>
                <a:gd name="T26" fmla="*/ 487 w 1824"/>
                <a:gd name="T27" fmla="*/ 65 h 2648"/>
                <a:gd name="T28" fmla="*/ 493 w 1824"/>
                <a:gd name="T29" fmla="*/ 60 h 2648"/>
                <a:gd name="T30" fmla="*/ 696 w 1824"/>
                <a:gd name="T31" fmla="*/ 23 h 2648"/>
                <a:gd name="T32" fmla="*/ 632 w 1824"/>
                <a:gd name="T33" fmla="*/ 137 h 2648"/>
                <a:gd name="T34" fmla="*/ 627 w 1824"/>
                <a:gd name="T35" fmla="*/ 139 h 2648"/>
                <a:gd name="T36" fmla="*/ 610 w 1824"/>
                <a:gd name="T37" fmla="*/ 145 h 2648"/>
                <a:gd name="T38" fmla="*/ 585 w 1824"/>
                <a:gd name="T39" fmla="*/ 155 h 2648"/>
                <a:gd name="T40" fmla="*/ 552 w 1824"/>
                <a:gd name="T41" fmla="*/ 172 h 2648"/>
                <a:gd name="T42" fmla="*/ 512 w 1824"/>
                <a:gd name="T43" fmla="*/ 196 h 2648"/>
                <a:gd name="T44" fmla="*/ 467 w 1824"/>
                <a:gd name="T45" fmla="*/ 227 h 2648"/>
                <a:gd name="T46" fmla="*/ 416 w 1824"/>
                <a:gd name="T47" fmla="*/ 267 h 2648"/>
                <a:gd name="T48" fmla="*/ 364 w 1824"/>
                <a:gd name="T49" fmla="*/ 317 h 2648"/>
                <a:gd name="T50" fmla="*/ 310 w 1824"/>
                <a:gd name="T51" fmla="*/ 378 h 2648"/>
                <a:gd name="T52" fmla="*/ 255 w 1824"/>
                <a:gd name="T53" fmla="*/ 451 h 2648"/>
                <a:gd name="T54" fmla="*/ 201 w 1824"/>
                <a:gd name="T55" fmla="*/ 537 h 2648"/>
                <a:gd name="T56" fmla="*/ 149 w 1824"/>
                <a:gd name="T57" fmla="*/ 637 h 2648"/>
                <a:gd name="T58" fmla="*/ 100 w 1824"/>
                <a:gd name="T59" fmla="*/ 752 h 2648"/>
                <a:gd name="T60" fmla="*/ 56 w 1824"/>
                <a:gd name="T61" fmla="*/ 883 h 2648"/>
                <a:gd name="T62" fmla="*/ 17 w 1824"/>
                <a:gd name="T63" fmla="*/ 1030 h 264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1824" h="2648">
                  <a:moveTo>
                    <a:pt x="0" y="2648"/>
                  </a:moveTo>
                  <a:lnTo>
                    <a:pt x="12" y="2464"/>
                  </a:lnTo>
                  <a:lnTo>
                    <a:pt x="32" y="2288"/>
                  </a:lnTo>
                  <a:lnTo>
                    <a:pt x="56" y="2120"/>
                  </a:lnTo>
                  <a:lnTo>
                    <a:pt x="88" y="1960"/>
                  </a:lnTo>
                  <a:lnTo>
                    <a:pt x="124" y="1808"/>
                  </a:lnTo>
                  <a:lnTo>
                    <a:pt x="166" y="1662"/>
                  </a:lnTo>
                  <a:lnTo>
                    <a:pt x="212" y="1524"/>
                  </a:lnTo>
                  <a:lnTo>
                    <a:pt x="262" y="1394"/>
                  </a:lnTo>
                  <a:lnTo>
                    <a:pt x="316" y="1270"/>
                  </a:lnTo>
                  <a:lnTo>
                    <a:pt x="372" y="1154"/>
                  </a:lnTo>
                  <a:lnTo>
                    <a:pt x="430" y="1044"/>
                  </a:lnTo>
                  <a:lnTo>
                    <a:pt x="490" y="942"/>
                  </a:lnTo>
                  <a:lnTo>
                    <a:pt x="550" y="846"/>
                  </a:lnTo>
                  <a:lnTo>
                    <a:pt x="612" y="758"/>
                  </a:lnTo>
                  <a:lnTo>
                    <a:pt x="672" y="674"/>
                  </a:lnTo>
                  <a:lnTo>
                    <a:pt x="734" y="598"/>
                  </a:lnTo>
                  <a:lnTo>
                    <a:pt x="792" y="528"/>
                  </a:lnTo>
                  <a:lnTo>
                    <a:pt x="850" y="464"/>
                  </a:lnTo>
                  <a:lnTo>
                    <a:pt x="906" y="408"/>
                  </a:lnTo>
                  <a:lnTo>
                    <a:pt x="960" y="356"/>
                  </a:lnTo>
                  <a:lnTo>
                    <a:pt x="1010" y="310"/>
                  </a:lnTo>
                  <a:lnTo>
                    <a:pt x="1056" y="270"/>
                  </a:lnTo>
                  <a:lnTo>
                    <a:pt x="1096" y="236"/>
                  </a:lnTo>
                  <a:lnTo>
                    <a:pt x="1134" y="208"/>
                  </a:lnTo>
                  <a:lnTo>
                    <a:pt x="1164" y="184"/>
                  </a:lnTo>
                  <a:lnTo>
                    <a:pt x="1190" y="166"/>
                  </a:lnTo>
                  <a:lnTo>
                    <a:pt x="1208" y="154"/>
                  </a:lnTo>
                  <a:lnTo>
                    <a:pt x="1220" y="146"/>
                  </a:lnTo>
                  <a:lnTo>
                    <a:pt x="1224" y="144"/>
                  </a:lnTo>
                  <a:lnTo>
                    <a:pt x="848" y="0"/>
                  </a:lnTo>
                  <a:lnTo>
                    <a:pt x="1728" y="56"/>
                  </a:lnTo>
                  <a:lnTo>
                    <a:pt x="1824" y="480"/>
                  </a:lnTo>
                  <a:lnTo>
                    <a:pt x="1568" y="328"/>
                  </a:lnTo>
                  <a:lnTo>
                    <a:pt x="1564" y="328"/>
                  </a:lnTo>
                  <a:lnTo>
                    <a:pt x="1554" y="332"/>
                  </a:lnTo>
                  <a:lnTo>
                    <a:pt x="1538" y="338"/>
                  </a:lnTo>
                  <a:lnTo>
                    <a:pt x="1514" y="346"/>
                  </a:lnTo>
                  <a:lnTo>
                    <a:pt x="1486" y="356"/>
                  </a:lnTo>
                  <a:lnTo>
                    <a:pt x="1452" y="370"/>
                  </a:lnTo>
                  <a:lnTo>
                    <a:pt x="1412" y="388"/>
                  </a:lnTo>
                  <a:lnTo>
                    <a:pt x="1370" y="410"/>
                  </a:lnTo>
                  <a:lnTo>
                    <a:pt x="1322" y="436"/>
                  </a:lnTo>
                  <a:lnTo>
                    <a:pt x="1270" y="466"/>
                  </a:lnTo>
                  <a:lnTo>
                    <a:pt x="1216" y="500"/>
                  </a:lnTo>
                  <a:lnTo>
                    <a:pt x="1158" y="540"/>
                  </a:lnTo>
                  <a:lnTo>
                    <a:pt x="1098" y="584"/>
                  </a:lnTo>
                  <a:lnTo>
                    <a:pt x="1034" y="636"/>
                  </a:lnTo>
                  <a:lnTo>
                    <a:pt x="970" y="692"/>
                  </a:lnTo>
                  <a:lnTo>
                    <a:pt x="904" y="756"/>
                  </a:lnTo>
                  <a:lnTo>
                    <a:pt x="836" y="824"/>
                  </a:lnTo>
                  <a:lnTo>
                    <a:pt x="770" y="900"/>
                  </a:lnTo>
                  <a:lnTo>
                    <a:pt x="700" y="984"/>
                  </a:lnTo>
                  <a:lnTo>
                    <a:pt x="632" y="1076"/>
                  </a:lnTo>
                  <a:lnTo>
                    <a:pt x="566" y="1174"/>
                  </a:lnTo>
                  <a:lnTo>
                    <a:pt x="498" y="1280"/>
                  </a:lnTo>
                  <a:lnTo>
                    <a:pt x="434" y="1394"/>
                  </a:lnTo>
                  <a:lnTo>
                    <a:pt x="370" y="1518"/>
                  </a:lnTo>
                  <a:lnTo>
                    <a:pt x="308" y="1650"/>
                  </a:lnTo>
                  <a:lnTo>
                    <a:pt x="248" y="1792"/>
                  </a:lnTo>
                  <a:lnTo>
                    <a:pt x="192" y="1944"/>
                  </a:lnTo>
                  <a:lnTo>
                    <a:pt x="138" y="2104"/>
                  </a:lnTo>
                  <a:lnTo>
                    <a:pt x="88" y="2274"/>
                  </a:lnTo>
                  <a:lnTo>
                    <a:pt x="42" y="2456"/>
                  </a:lnTo>
                  <a:lnTo>
                    <a:pt x="0" y="2648"/>
                  </a:lnTo>
                  <a:close/>
                </a:path>
              </a:pathLst>
            </a:custGeom>
            <a:gradFill rotWithShape="1">
              <a:gsLst>
                <a:gs pos="0">
                  <a:srgbClr val="D11364"/>
                </a:gs>
                <a:gs pos="100000">
                  <a:srgbClr val="61092E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FACD69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vi-VN"/>
            </a:p>
          </p:txBody>
        </p:sp>
        <p:sp>
          <p:nvSpPr>
            <p:cNvPr id="89113" name="Rectangle 25">
              <a:extLst>
                <a:ext uri="{FF2B5EF4-FFF2-40B4-BE49-F238E27FC236}">
                  <a16:creationId xmlns:a16="http://schemas.microsoft.com/office/drawing/2014/main" id="{3112CF6D-B000-476E-B0B9-69B4096335B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082" y="1787"/>
              <a:ext cx="1743" cy="192"/>
            </a:xfrm>
            <a:prstGeom prst="rect">
              <a:avLst/>
            </a:prstGeom>
            <a:gradFill rotWithShape="1">
              <a:gsLst>
                <a:gs pos="0">
                  <a:schemeClr val="accent2">
                    <a:gamma/>
                    <a:shade val="72549"/>
                    <a:invGamma/>
                  </a:schemeClr>
                </a:gs>
                <a:gs pos="50000">
                  <a:schemeClr val="accent2"/>
                </a:gs>
                <a:gs pos="100000">
                  <a:schemeClr val="accent2">
                    <a:gamma/>
                    <a:shade val="7254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en-US" sz="1600">
                  <a:solidFill>
                    <a:srgbClr val="FFFFFF"/>
                  </a:solidFill>
                  <a:latin typeface="Verdana" panose="020B0604030504040204" pitchFamily="34" charset="0"/>
                </a:rPr>
                <a:t>Kiểm thử</a:t>
              </a:r>
            </a:p>
          </p:txBody>
        </p:sp>
        <p:sp>
          <p:nvSpPr>
            <p:cNvPr id="89114" name="Rectangle 26">
              <a:extLst>
                <a:ext uri="{FF2B5EF4-FFF2-40B4-BE49-F238E27FC236}">
                  <a16:creationId xmlns:a16="http://schemas.microsoft.com/office/drawing/2014/main" id="{1009BA62-40ED-4174-B43A-D89CA291050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556" y="2310"/>
              <a:ext cx="1900" cy="188"/>
            </a:xfrm>
            <a:prstGeom prst="rect">
              <a:avLst/>
            </a:prstGeom>
            <a:gradFill rotWithShape="1">
              <a:gsLst>
                <a:gs pos="0">
                  <a:schemeClr val="hlink">
                    <a:gamma/>
                    <a:shade val="72549"/>
                    <a:invGamma/>
                  </a:schemeClr>
                </a:gs>
                <a:gs pos="50000">
                  <a:schemeClr val="hlink"/>
                </a:gs>
                <a:gs pos="100000">
                  <a:schemeClr val="hlink">
                    <a:gamma/>
                    <a:shade val="72549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en-US" sz="1600">
                  <a:solidFill>
                    <a:srgbClr val="FFFFFF"/>
                  </a:solidFill>
                  <a:latin typeface="Verdana" panose="020B0604030504040204" pitchFamily="34" charset="0"/>
                </a:rPr>
                <a:t>Xây dựng</a:t>
              </a:r>
            </a:p>
          </p:txBody>
        </p:sp>
        <p:sp>
          <p:nvSpPr>
            <p:cNvPr id="89115" name="Freeform 27">
              <a:extLst>
                <a:ext uri="{FF2B5EF4-FFF2-40B4-BE49-F238E27FC236}">
                  <a16:creationId xmlns:a16="http://schemas.microsoft.com/office/drawing/2014/main" id="{5D7A5E64-8BEE-463F-BDEC-AAE1F8E39546}"/>
                </a:ext>
              </a:extLst>
            </p:cNvPr>
            <p:cNvSpPr>
              <a:spLocks/>
            </p:cNvSpPr>
            <p:nvPr/>
          </p:nvSpPr>
          <p:spPr bwMode="gray">
            <a:xfrm>
              <a:off x="2036" y="2494"/>
              <a:ext cx="2415" cy="343"/>
            </a:xfrm>
            <a:custGeom>
              <a:avLst/>
              <a:gdLst>
                <a:gd name="T0" fmla="*/ 1742 w 2048"/>
                <a:gd name="T1" fmla="*/ 286 h 286"/>
                <a:gd name="T2" fmla="*/ 0 w 2048"/>
                <a:gd name="T3" fmla="*/ 286 h 286"/>
                <a:gd name="T4" fmla="*/ 446 w 2048"/>
                <a:gd name="T5" fmla="*/ 0 h 286"/>
                <a:gd name="T6" fmla="*/ 2048 w 2048"/>
                <a:gd name="T7" fmla="*/ 0 h 286"/>
                <a:gd name="T8" fmla="*/ 1742 w 2048"/>
                <a:gd name="T9" fmla="*/ 28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8" h="286">
                  <a:moveTo>
                    <a:pt x="1742" y="286"/>
                  </a:moveTo>
                  <a:lnTo>
                    <a:pt x="0" y="286"/>
                  </a:lnTo>
                  <a:lnTo>
                    <a:pt x="446" y="0"/>
                  </a:lnTo>
                  <a:lnTo>
                    <a:pt x="2048" y="0"/>
                  </a:lnTo>
                  <a:lnTo>
                    <a:pt x="1742" y="286"/>
                  </a:lnTo>
                  <a:close/>
                </a:path>
              </a:pathLst>
            </a:cu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tint val="60784"/>
                    <a:invGamma/>
                  </a:schemeClr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80808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89116" name="Rectangle 28">
              <a:extLst>
                <a:ext uri="{FF2B5EF4-FFF2-40B4-BE49-F238E27FC236}">
                  <a16:creationId xmlns:a16="http://schemas.microsoft.com/office/drawing/2014/main" id="{334DE5EF-CA8C-42C7-9DB8-11FCAF224B7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038" y="2836"/>
              <a:ext cx="2056" cy="188"/>
            </a:xfrm>
            <a:prstGeom prst="rect">
              <a:avLst/>
            </a:prstGeom>
            <a:gradFill rotWithShape="1">
              <a:gsLst>
                <a:gs pos="0">
                  <a:schemeClr val="accent1">
                    <a:gamma/>
                    <a:tint val="87451"/>
                    <a:invGamma/>
                  </a:schemeClr>
                </a:gs>
                <a:gs pos="50000">
                  <a:schemeClr val="accent1"/>
                </a:gs>
                <a:gs pos="100000">
                  <a:schemeClr val="accent1">
                    <a:gamma/>
                    <a:tint val="87451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en-US" sz="1600">
                  <a:solidFill>
                    <a:srgbClr val="FFFFFF"/>
                  </a:solidFill>
                  <a:latin typeface="Verdana" panose="020B0604030504040204" pitchFamily="34" charset="0"/>
                </a:rPr>
                <a:t>Thiết kế</a:t>
              </a:r>
            </a:p>
          </p:txBody>
        </p:sp>
        <p:sp>
          <p:nvSpPr>
            <p:cNvPr id="89117" name="Rectangle 29">
              <a:extLst>
                <a:ext uri="{FF2B5EF4-FFF2-40B4-BE49-F238E27FC236}">
                  <a16:creationId xmlns:a16="http://schemas.microsoft.com/office/drawing/2014/main" id="{DEC27D5A-960F-4F47-A860-5C716AF8ABA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514" y="3363"/>
              <a:ext cx="2213" cy="187"/>
            </a:xfrm>
            <a:prstGeom prst="rect">
              <a:avLst/>
            </a:prstGeom>
            <a:gradFill rotWithShape="1">
              <a:gsLst>
                <a:gs pos="0">
                  <a:schemeClr val="folHlink">
                    <a:gamma/>
                    <a:tint val="81961"/>
                    <a:invGamma/>
                  </a:schemeClr>
                </a:gs>
                <a:gs pos="50000">
                  <a:schemeClr val="folHlink"/>
                </a:gs>
                <a:gs pos="100000">
                  <a:schemeClr val="folHlink">
                    <a:gamma/>
                    <a:tint val="81961"/>
                    <a:invGamma/>
                  </a:schemeClr>
                </a:gs>
              </a:gsLst>
              <a:lin ang="27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>
                <a:defRPr/>
              </a:pPr>
              <a:r>
                <a:rPr lang="en-US" sz="1600">
                  <a:solidFill>
                    <a:srgbClr val="FFFFFF"/>
                  </a:solidFill>
                  <a:latin typeface="Verdana" panose="020B0604030504040204" pitchFamily="34" charset="0"/>
                </a:rPr>
                <a:t>Yêu cầu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98529B39-CC35-47C1-A87B-B1A0E43643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vi-VN"/>
              <a:t>Minh họa chương trình</a:t>
            </a:r>
          </a:p>
        </p:txBody>
      </p:sp>
      <p:pic>
        <p:nvPicPr>
          <p:cNvPr id="2" name="Doan">
            <a:hlinkClick r:id="" action="ppaction://media"/>
            <a:extLst>
              <a:ext uri="{FF2B5EF4-FFF2-40B4-BE49-F238E27FC236}">
                <a16:creationId xmlns:a16="http://schemas.microsoft.com/office/drawing/2014/main" id="{F720B0AA-7285-47B6-9399-00E8A869DF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8134" y="155679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49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64913942-7D82-406E-B552-375F92539B2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Contents</a:t>
            </a:r>
            <a:endParaRPr lang="en-US" altLang="vi-VN">
              <a:solidFill>
                <a:schemeClr val="accent1"/>
              </a:solidFill>
            </a:endParaRPr>
          </a:p>
        </p:txBody>
      </p:sp>
      <p:grpSp>
        <p:nvGrpSpPr>
          <p:cNvPr id="4099" name="Group 3">
            <a:extLst>
              <a:ext uri="{FF2B5EF4-FFF2-40B4-BE49-F238E27FC236}">
                <a16:creationId xmlns:a16="http://schemas.microsoft.com/office/drawing/2014/main" id="{05E1C697-4304-4365-B7EB-965DF518AB4D}"/>
              </a:ext>
            </a:extLst>
          </p:cNvPr>
          <p:cNvGrpSpPr>
            <a:grpSpLocks/>
          </p:cNvGrpSpPr>
          <p:nvPr/>
        </p:nvGrpSpPr>
        <p:grpSpPr bwMode="auto">
          <a:xfrm>
            <a:off x="918766" y="1255713"/>
            <a:ext cx="762000" cy="665162"/>
            <a:chOff x="1110" y="2656"/>
            <a:chExt cx="1549" cy="1351"/>
          </a:xfrm>
        </p:grpSpPr>
        <p:sp>
          <p:nvSpPr>
            <p:cNvPr id="4125" name="AutoShape 4">
              <a:extLst>
                <a:ext uri="{FF2B5EF4-FFF2-40B4-BE49-F238E27FC236}">
                  <a16:creationId xmlns:a16="http://schemas.microsoft.com/office/drawing/2014/main" id="{3336BAC6-683A-45CD-B4AD-E63DA63CA8C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4126" name="AutoShape 5">
              <a:extLst>
                <a:ext uri="{FF2B5EF4-FFF2-40B4-BE49-F238E27FC236}">
                  <a16:creationId xmlns:a16="http://schemas.microsoft.com/office/drawing/2014/main" id="{22640D40-2CE5-40D2-8A6E-CD9A5C373EB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67590" name="AutoShape 6">
              <a:extLst>
                <a:ext uri="{FF2B5EF4-FFF2-40B4-BE49-F238E27FC236}">
                  <a16:creationId xmlns:a16="http://schemas.microsoft.com/office/drawing/2014/main" id="{36612EF6-AD91-450F-B51D-D6405B43C59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grpSp>
        <p:nvGrpSpPr>
          <p:cNvPr id="4100" name="Group 7">
            <a:extLst>
              <a:ext uri="{FF2B5EF4-FFF2-40B4-BE49-F238E27FC236}">
                <a16:creationId xmlns:a16="http://schemas.microsoft.com/office/drawing/2014/main" id="{D38A8114-793F-4294-B1C3-BC3D9384AB98}"/>
              </a:ext>
            </a:extLst>
          </p:cNvPr>
          <p:cNvGrpSpPr>
            <a:grpSpLocks/>
          </p:cNvGrpSpPr>
          <p:nvPr/>
        </p:nvGrpSpPr>
        <p:grpSpPr bwMode="auto">
          <a:xfrm>
            <a:off x="925486" y="1987647"/>
            <a:ext cx="762000" cy="665162"/>
            <a:chOff x="3174" y="2656"/>
            <a:chExt cx="1549" cy="1351"/>
          </a:xfrm>
        </p:grpSpPr>
        <p:sp>
          <p:nvSpPr>
            <p:cNvPr id="4122" name="AutoShape 8">
              <a:extLst>
                <a:ext uri="{FF2B5EF4-FFF2-40B4-BE49-F238E27FC236}">
                  <a16:creationId xmlns:a16="http://schemas.microsoft.com/office/drawing/2014/main" id="{12EB4729-CC04-4755-B80C-4A075B5E7BB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4123" name="AutoShape 9">
              <a:extLst>
                <a:ext uri="{FF2B5EF4-FFF2-40B4-BE49-F238E27FC236}">
                  <a16:creationId xmlns:a16="http://schemas.microsoft.com/office/drawing/2014/main" id="{5ACBEE61-2040-4674-ACBD-B492D048839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67594" name="AutoShape 10">
              <a:extLst>
                <a:ext uri="{FF2B5EF4-FFF2-40B4-BE49-F238E27FC236}">
                  <a16:creationId xmlns:a16="http://schemas.microsoft.com/office/drawing/2014/main" id="{C4D8F366-5503-434D-8640-AFFE61BFE59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64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4101" name="Line 11">
            <a:extLst>
              <a:ext uri="{FF2B5EF4-FFF2-40B4-BE49-F238E27FC236}">
                <a16:creationId xmlns:a16="http://schemas.microsoft.com/office/drawing/2014/main" id="{4CA4E005-4E95-4CFA-B1CB-6CD6C893AEE7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8366" y="1865313"/>
            <a:ext cx="6042038" cy="1568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4102" name="Text Box 12">
            <a:extLst>
              <a:ext uri="{FF2B5EF4-FFF2-40B4-BE49-F238E27FC236}">
                <a16:creationId xmlns:a16="http://schemas.microsoft.com/office/drawing/2014/main" id="{C97B442C-7F14-4F6A-8117-0E6F1E2861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5295" y="1361579"/>
            <a:ext cx="235513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vi-VN" altLang="vi-VN" sz="2400" b="0">
                <a:solidFill>
                  <a:schemeClr val="tx2"/>
                </a:solidFill>
              </a:rPr>
              <a:t>Giới thiệu đề tài</a:t>
            </a:r>
            <a:endParaRPr lang="en-US" altLang="vi-VN" sz="2400" b="0">
              <a:solidFill>
                <a:schemeClr val="tx2"/>
              </a:solidFill>
            </a:endParaRPr>
          </a:p>
        </p:txBody>
      </p:sp>
      <p:sp>
        <p:nvSpPr>
          <p:cNvPr id="4103" name="Text Box 13">
            <a:extLst>
              <a:ext uri="{FF2B5EF4-FFF2-40B4-BE49-F238E27FC236}">
                <a16:creationId xmlns:a16="http://schemas.microsoft.com/office/drawing/2014/main" id="{DC4DF880-AA60-4610-8267-A42475F05EF8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15616" y="135413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vi-VN" sz="240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104" name="Line 14">
            <a:extLst>
              <a:ext uri="{FF2B5EF4-FFF2-40B4-BE49-F238E27FC236}">
                <a16:creationId xmlns:a16="http://schemas.microsoft.com/office/drawing/2014/main" id="{94F373A9-82D8-4974-B05F-7B874BC918A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35085" y="2581566"/>
            <a:ext cx="6042039" cy="15681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4105" name="Text Box 15">
            <a:extLst>
              <a:ext uri="{FF2B5EF4-FFF2-40B4-BE49-F238E27FC236}">
                <a16:creationId xmlns:a16="http://schemas.microsoft.com/office/drawing/2014/main" id="{12E9497D-6500-40C8-8D7D-98C28ADB4D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5365" y="2091345"/>
            <a:ext cx="282481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vi-VN" sz="2400" b="0">
                <a:solidFill>
                  <a:schemeClr val="tx2"/>
                </a:solidFill>
              </a:rPr>
              <a:t>Lựa chọn giải pháp</a:t>
            </a:r>
          </a:p>
        </p:txBody>
      </p:sp>
      <p:sp>
        <p:nvSpPr>
          <p:cNvPr id="4106" name="Text Box 16">
            <a:extLst>
              <a:ext uri="{FF2B5EF4-FFF2-40B4-BE49-F238E27FC236}">
                <a16:creationId xmlns:a16="http://schemas.microsoft.com/office/drawing/2014/main" id="{6EDAE11A-119F-4292-A399-B715B0557795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22336" y="2086072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vi-VN" sz="2400">
                <a:solidFill>
                  <a:schemeClr val="bg1"/>
                </a:solidFill>
              </a:rPr>
              <a:t>2</a:t>
            </a:r>
          </a:p>
        </p:txBody>
      </p:sp>
      <p:grpSp>
        <p:nvGrpSpPr>
          <p:cNvPr id="4107" name="Group 17">
            <a:extLst>
              <a:ext uri="{FF2B5EF4-FFF2-40B4-BE49-F238E27FC236}">
                <a16:creationId xmlns:a16="http://schemas.microsoft.com/office/drawing/2014/main" id="{F8E10AEA-5156-4F11-9721-C08685056619}"/>
              </a:ext>
            </a:extLst>
          </p:cNvPr>
          <p:cNvGrpSpPr>
            <a:grpSpLocks/>
          </p:cNvGrpSpPr>
          <p:nvPr/>
        </p:nvGrpSpPr>
        <p:grpSpPr bwMode="auto">
          <a:xfrm>
            <a:off x="927829" y="2727414"/>
            <a:ext cx="762000" cy="665162"/>
            <a:chOff x="1110" y="2656"/>
            <a:chExt cx="1549" cy="1351"/>
          </a:xfrm>
        </p:grpSpPr>
        <p:sp>
          <p:nvSpPr>
            <p:cNvPr id="4119" name="AutoShape 18">
              <a:extLst>
                <a:ext uri="{FF2B5EF4-FFF2-40B4-BE49-F238E27FC236}">
                  <a16:creationId xmlns:a16="http://schemas.microsoft.com/office/drawing/2014/main" id="{B53AFE80-5023-446A-988F-FF3D4F8B689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4120" name="AutoShape 19">
              <a:extLst>
                <a:ext uri="{FF2B5EF4-FFF2-40B4-BE49-F238E27FC236}">
                  <a16:creationId xmlns:a16="http://schemas.microsoft.com/office/drawing/2014/main" id="{3689989F-1FE4-4BCD-9D8D-41DCF39A834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67604" name="AutoShape 20">
              <a:extLst>
                <a:ext uri="{FF2B5EF4-FFF2-40B4-BE49-F238E27FC236}">
                  <a16:creationId xmlns:a16="http://schemas.microsoft.com/office/drawing/2014/main" id="{1F80FD67-1138-402C-B608-D213C90A23B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grpSp>
        <p:nvGrpSpPr>
          <p:cNvPr id="4108" name="Group 21">
            <a:extLst>
              <a:ext uri="{FF2B5EF4-FFF2-40B4-BE49-F238E27FC236}">
                <a16:creationId xmlns:a16="http://schemas.microsoft.com/office/drawing/2014/main" id="{F6F1AD88-D7E6-4FC3-81CC-697FE3C7A651}"/>
              </a:ext>
            </a:extLst>
          </p:cNvPr>
          <p:cNvGrpSpPr>
            <a:grpSpLocks/>
          </p:cNvGrpSpPr>
          <p:nvPr/>
        </p:nvGrpSpPr>
        <p:grpSpPr bwMode="auto">
          <a:xfrm>
            <a:off x="924399" y="3474275"/>
            <a:ext cx="762000" cy="665162"/>
            <a:chOff x="3174" y="2656"/>
            <a:chExt cx="1549" cy="1351"/>
          </a:xfrm>
        </p:grpSpPr>
        <p:sp>
          <p:nvSpPr>
            <p:cNvPr id="4116" name="AutoShape 22">
              <a:extLst>
                <a:ext uri="{FF2B5EF4-FFF2-40B4-BE49-F238E27FC236}">
                  <a16:creationId xmlns:a16="http://schemas.microsoft.com/office/drawing/2014/main" id="{4B30D1D5-0CC1-4BDD-A028-8BB69BF6A17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4117" name="AutoShape 23">
              <a:extLst>
                <a:ext uri="{FF2B5EF4-FFF2-40B4-BE49-F238E27FC236}">
                  <a16:creationId xmlns:a16="http://schemas.microsoft.com/office/drawing/2014/main" id="{8CEBF933-87C2-4685-ADB8-A666FB22B1B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67608" name="AutoShape 24">
              <a:extLst>
                <a:ext uri="{FF2B5EF4-FFF2-40B4-BE49-F238E27FC236}">
                  <a16:creationId xmlns:a16="http://schemas.microsoft.com/office/drawing/2014/main" id="{A27F62F0-7020-4B4C-B8EC-36832B24E74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64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4109" name="Line 25">
            <a:extLst>
              <a:ext uri="{FF2B5EF4-FFF2-40B4-BE49-F238E27FC236}">
                <a16:creationId xmlns:a16="http://schemas.microsoft.com/office/drawing/2014/main" id="{DC4B8CF6-EC7B-4333-B01A-1200A4B9FB4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537429" y="3283039"/>
            <a:ext cx="6042038" cy="53975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4110" name="Text Box 26">
            <a:extLst>
              <a:ext uri="{FF2B5EF4-FFF2-40B4-BE49-F238E27FC236}">
                <a16:creationId xmlns:a16="http://schemas.microsoft.com/office/drawing/2014/main" id="{BA1B9387-DC92-4315-9D38-CF7058CBF0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0504" y="2835017"/>
            <a:ext cx="432522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vi-VN" sz="2400" b="0">
                <a:solidFill>
                  <a:schemeClr val="tx2"/>
                </a:solidFill>
              </a:rPr>
              <a:t>Thiết kế và xây dựng hệ thống</a:t>
            </a:r>
          </a:p>
        </p:txBody>
      </p:sp>
      <p:sp>
        <p:nvSpPr>
          <p:cNvPr id="4111" name="Text Box 27">
            <a:extLst>
              <a:ext uri="{FF2B5EF4-FFF2-40B4-BE49-F238E27FC236}">
                <a16:creationId xmlns:a16="http://schemas.microsoft.com/office/drawing/2014/main" id="{91C56CEF-2A84-4CD8-BCBA-D666275F72ED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24679" y="2825839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vi-VN" sz="240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112" name="Line 28">
            <a:extLst>
              <a:ext uri="{FF2B5EF4-FFF2-40B4-BE49-F238E27FC236}">
                <a16:creationId xmlns:a16="http://schemas.microsoft.com/office/drawing/2014/main" id="{05182C2F-017F-41D4-A3AD-FD030630F8A6}"/>
              </a:ext>
            </a:extLst>
          </p:cNvPr>
          <p:cNvSpPr>
            <a:spLocks noChangeShapeType="1"/>
          </p:cNvSpPr>
          <p:nvPr/>
        </p:nvSpPr>
        <p:spPr bwMode="auto">
          <a:xfrm>
            <a:off x="1533999" y="4083875"/>
            <a:ext cx="6042038" cy="485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4113" name="Text Box 29">
            <a:extLst>
              <a:ext uri="{FF2B5EF4-FFF2-40B4-BE49-F238E27FC236}">
                <a16:creationId xmlns:a16="http://schemas.microsoft.com/office/drawing/2014/main" id="{28CD8B69-D28F-403F-B0F5-8AED65D0BA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7074" y="3553905"/>
            <a:ext cx="518119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vi-VN" sz="2400" b="0">
                <a:solidFill>
                  <a:schemeClr val="tx2"/>
                </a:solidFill>
              </a:rPr>
              <a:t>Minh họa ch</a:t>
            </a:r>
            <a:r>
              <a:rPr lang="vi-VN" altLang="vi-VN" sz="2400" b="0">
                <a:solidFill>
                  <a:schemeClr val="tx2"/>
                </a:solidFill>
              </a:rPr>
              <a:t>ư</a:t>
            </a:r>
            <a:r>
              <a:rPr lang="en-US" altLang="vi-VN" sz="2400" b="0">
                <a:solidFill>
                  <a:schemeClr val="tx2"/>
                </a:solidFill>
              </a:rPr>
              <a:t>ơng trình</a:t>
            </a:r>
          </a:p>
        </p:txBody>
      </p:sp>
      <p:sp>
        <p:nvSpPr>
          <p:cNvPr id="4114" name="Text Box 30">
            <a:extLst>
              <a:ext uri="{FF2B5EF4-FFF2-40B4-BE49-F238E27FC236}">
                <a16:creationId xmlns:a16="http://schemas.microsoft.com/office/drawing/2014/main" id="{98CC3282-0805-4C43-805F-C6B7FA75FD0C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21249" y="3572700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vi-VN" sz="240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115" name="Text Box 31">
            <a:extLst>
              <a:ext uri="{FF2B5EF4-FFF2-40B4-BE49-F238E27FC236}">
                <a16:creationId xmlns:a16="http://schemas.microsoft.com/office/drawing/2014/main" id="{D69088BC-B91A-4A49-8698-A695DB7871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0525" y="722313"/>
            <a:ext cx="1841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vi-VN" altLang="vi-VN" sz="1800" b="0"/>
          </a:p>
        </p:txBody>
      </p:sp>
      <p:sp>
        <p:nvSpPr>
          <p:cNvPr id="36" name="Line 28">
            <a:extLst>
              <a:ext uri="{FF2B5EF4-FFF2-40B4-BE49-F238E27FC236}">
                <a16:creationId xmlns:a16="http://schemas.microsoft.com/office/drawing/2014/main" id="{EE065267-A353-4B54-B317-BDAF7D1895EC}"/>
              </a:ext>
            </a:extLst>
          </p:cNvPr>
          <p:cNvSpPr>
            <a:spLocks noChangeShapeType="1"/>
          </p:cNvSpPr>
          <p:nvPr/>
        </p:nvSpPr>
        <p:spPr bwMode="auto">
          <a:xfrm>
            <a:off x="1544410" y="4842799"/>
            <a:ext cx="6042038" cy="4850"/>
          </a:xfrm>
          <a:prstGeom prst="line">
            <a:avLst/>
          </a:prstGeom>
          <a:noFill/>
          <a:ln w="25400">
            <a:solidFill>
              <a:schemeClr val="tx2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vi-VN"/>
          </a:p>
        </p:txBody>
      </p:sp>
      <p:sp>
        <p:nvSpPr>
          <p:cNvPr id="37" name="Text Box 29">
            <a:extLst>
              <a:ext uri="{FF2B5EF4-FFF2-40B4-BE49-F238E27FC236}">
                <a16:creationId xmlns:a16="http://schemas.microsoft.com/office/drawing/2014/main" id="{458D0401-9E43-45A8-9941-F0461B092B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7485" y="4312829"/>
            <a:ext cx="138211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vi-VN" sz="2400" b="0">
                <a:solidFill>
                  <a:schemeClr val="tx2"/>
                </a:solidFill>
              </a:rPr>
              <a:t>Tổng kết</a:t>
            </a:r>
          </a:p>
        </p:txBody>
      </p:sp>
      <p:sp>
        <p:nvSpPr>
          <p:cNvPr id="38" name="Text Box 30">
            <a:extLst>
              <a:ext uri="{FF2B5EF4-FFF2-40B4-BE49-F238E27FC236}">
                <a16:creationId xmlns:a16="http://schemas.microsoft.com/office/drawing/2014/main" id="{9F8DB3B0-136B-40D6-936B-F462C014E9F1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30572" y="4331624"/>
            <a:ext cx="3561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vi-VN" sz="2400">
                <a:solidFill>
                  <a:schemeClr val="bg1"/>
                </a:solidFill>
              </a:rPr>
              <a:t>5</a:t>
            </a:r>
          </a:p>
        </p:txBody>
      </p:sp>
      <p:grpSp>
        <p:nvGrpSpPr>
          <p:cNvPr id="50" name="Group 17">
            <a:extLst>
              <a:ext uri="{FF2B5EF4-FFF2-40B4-BE49-F238E27FC236}">
                <a16:creationId xmlns:a16="http://schemas.microsoft.com/office/drawing/2014/main" id="{AAFE20B1-C12F-43CA-A1F5-EA2DD184B25A}"/>
              </a:ext>
            </a:extLst>
          </p:cNvPr>
          <p:cNvGrpSpPr>
            <a:grpSpLocks/>
          </p:cNvGrpSpPr>
          <p:nvPr/>
        </p:nvGrpSpPr>
        <p:grpSpPr bwMode="auto">
          <a:xfrm>
            <a:off x="946838" y="4224798"/>
            <a:ext cx="762000" cy="665162"/>
            <a:chOff x="1110" y="2656"/>
            <a:chExt cx="1549" cy="1351"/>
          </a:xfrm>
        </p:grpSpPr>
        <p:sp>
          <p:nvSpPr>
            <p:cNvPr id="51" name="AutoShape 18">
              <a:extLst>
                <a:ext uri="{FF2B5EF4-FFF2-40B4-BE49-F238E27FC236}">
                  <a16:creationId xmlns:a16="http://schemas.microsoft.com/office/drawing/2014/main" id="{84380651-344C-48A7-85F4-9DB9C9205CE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52" name="AutoShape 19">
              <a:extLst>
                <a:ext uri="{FF2B5EF4-FFF2-40B4-BE49-F238E27FC236}">
                  <a16:creationId xmlns:a16="http://schemas.microsoft.com/office/drawing/2014/main" id="{D75990A8-A100-4613-8885-56565FDD9A1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hlink"/>
                </a:buClr>
                <a:buFont typeface="Wingdings" panose="05000000000000000000" pitchFamily="2" charset="2"/>
                <a:buChar char="v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vi-VN" altLang="vi-VN" sz="1800"/>
            </a:p>
          </p:txBody>
        </p:sp>
        <p:sp>
          <p:nvSpPr>
            <p:cNvPr id="53" name="AutoShape 20">
              <a:extLst>
                <a:ext uri="{FF2B5EF4-FFF2-40B4-BE49-F238E27FC236}">
                  <a16:creationId xmlns:a16="http://schemas.microsoft.com/office/drawing/2014/main" id="{89FAD314-2090-46CD-A8E2-BA4FCF788AD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hlink">
                    <a:gamma/>
                    <a:shade val="46275"/>
                    <a:invGamma/>
                  </a:schemeClr>
                </a:gs>
                <a:gs pos="100000">
                  <a:schemeClr val="hlink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54" name="Text Box 27">
            <a:extLst>
              <a:ext uri="{FF2B5EF4-FFF2-40B4-BE49-F238E27FC236}">
                <a16:creationId xmlns:a16="http://schemas.microsoft.com/office/drawing/2014/main" id="{F34AFB54-386A-45B2-AEC6-B6E60A3A11A1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142600" y="4323223"/>
            <a:ext cx="3561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vi-VN" sz="2400">
                <a:solidFill>
                  <a:schemeClr val="bg1"/>
                </a:solidFill>
              </a:rPr>
              <a:t>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69C3E2B2-31D8-4439-B7B5-6E78143A09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Tổng kết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02A7A44D-D5BF-4A75-9F49-51198BA9B5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9125" y="1535113"/>
            <a:ext cx="7824788" cy="4711700"/>
          </a:xfrm>
        </p:spPr>
        <p:txBody>
          <a:bodyPr/>
          <a:lstStyle/>
          <a:p>
            <a:pPr eaLnBrk="1" hangingPunct="1"/>
            <a:r>
              <a:rPr lang="en-US" altLang="vi-VN" sz="2900">
                <a:solidFill>
                  <a:schemeClr val="tx2"/>
                </a:solidFill>
              </a:rPr>
              <a:t>Kết quả đạt đ</a:t>
            </a:r>
            <a:r>
              <a:rPr lang="vi-VN" altLang="vi-VN" sz="2900">
                <a:solidFill>
                  <a:schemeClr val="tx2"/>
                </a:solidFill>
              </a:rPr>
              <a:t>ược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vi-VN" altLang="vi-VN" sz="2500">
                <a:solidFill>
                  <a:schemeClr val="tx2"/>
                </a:solidFill>
              </a:rPr>
              <a:t>Phân tích bài toán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vi-VN" altLang="vi-VN" sz="2500">
                <a:solidFill>
                  <a:schemeClr val="tx2"/>
                </a:solidFill>
              </a:rPr>
              <a:t>Đề ra giải pháp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vi-VN" altLang="vi-VN" sz="2500">
                <a:solidFill>
                  <a:schemeClr val="tx2"/>
                </a:solidFill>
              </a:rPr>
              <a:t>Xây dựng hệ thống</a:t>
            </a:r>
            <a:endParaRPr lang="en-US" altLang="vi-VN" sz="2500"/>
          </a:p>
          <a:p>
            <a:pPr lvl="1" eaLnBrk="1" hangingPunct="1">
              <a:lnSpc>
                <a:spcPct val="80000"/>
              </a:lnSpc>
            </a:pPr>
            <a:endParaRPr lang="en-US" altLang="vi-VN" sz="2900"/>
          </a:p>
        </p:txBody>
      </p:sp>
    </p:spTree>
    <p:extLst>
      <p:ext uri="{BB962C8B-B14F-4D97-AF65-F5344CB8AC3E}">
        <p14:creationId xmlns:p14="http://schemas.microsoft.com/office/powerpoint/2010/main" val="1742070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69C3E2B2-31D8-4439-B7B5-6E78143A09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Tổng kết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02A7A44D-D5BF-4A75-9F49-51198BA9B5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9125" y="1535113"/>
            <a:ext cx="7824788" cy="4711700"/>
          </a:xfrm>
        </p:spPr>
        <p:txBody>
          <a:bodyPr/>
          <a:lstStyle/>
          <a:p>
            <a:pPr eaLnBrk="1" hangingPunct="1"/>
            <a:r>
              <a:rPr lang="vi-VN" altLang="vi-VN" sz="2900">
                <a:solidFill>
                  <a:schemeClr val="tx2"/>
                </a:solidFill>
              </a:rPr>
              <a:t>Hướng phát triển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vi-VN" altLang="vi-VN" sz="2500">
                <a:solidFill>
                  <a:schemeClr val="tx2"/>
                </a:solidFill>
              </a:rPr>
              <a:t>Tích hợp với các hệ thống quản lý sinh viên có sẵn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vi-VN" altLang="vi-VN" sz="2500">
                <a:solidFill>
                  <a:schemeClr val="tx2"/>
                </a:solidFill>
              </a:rPr>
              <a:t>Phát triển chức năng dành cho công ty liên kết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vi-VN" altLang="vi-VN" sz="2500">
                <a:solidFill>
                  <a:schemeClr val="tx2"/>
                </a:solidFill>
              </a:rPr>
              <a:t>Mở rộng chức năng tìm kiếm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vi-VN" altLang="vi-VN" sz="2500">
                <a:solidFill>
                  <a:schemeClr val="tx2"/>
                </a:solidFill>
              </a:rPr>
              <a:t>Nghiên cứu mở rộng phạm vi hệ thống</a:t>
            </a:r>
            <a:endParaRPr lang="en-US" altLang="vi-VN" sz="2900"/>
          </a:p>
        </p:txBody>
      </p:sp>
    </p:spTree>
    <p:extLst>
      <p:ext uri="{BB962C8B-B14F-4D97-AF65-F5344CB8AC3E}">
        <p14:creationId xmlns:p14="http://schemas.microsoft.com/office/powerpoint/2010/main" val="20134782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2145AE43-C77D-4947-A767-56D039D2365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367088" y="5376863"/>
            <a:ext cx="5167312" cy="414337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lnSpc>
                <a:spcPct val="80000"/>
              </a:lnSpc>
            </a:pPr>
            <a:endParaRPr lang="en-US" altLang="vi-VN"/>
          </a:p>
        </p:txBody>
      </p:sp>
      <p:sp>
        <p:nvSpPr>
          <p:cNvPr id="22531" name="WordArt 3">
            <a:extLst>
              <a:ext uri="{FF2B5EF4-FFF2-40B4-BE49-F238E27FC236}">
                <a16:creationId xmlns:a16="http://schemas.microsoft.com/office/drawing/2014/main" id="{1D8E017F-EFA1-4EA1-8B70-4E2BEEF28792}"/>
              </a:ext>
            </a:extLst>
          </p:cNvPr>
          <p:cNvSpPr>
            <a:spLocks noChangeArrowheads="1" noChangeShapeType="1" noTextEdit="1"/>
          </p:cNvSpPr>
          <p:nvPr/>
        </p:nvSpPr>
        <p:spPr bwMode="gray">
          <a:xfrm>
            <a:off x="1905000" y="3657600"/>
            <a:ext cx="5715000" cy="85725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vi-VN" sz="5400" kern="10">
                <a:ln w="28575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accent1"/>
                    </a:gs>
                    <a:gs pos="100000">
                      <a:schemeClr val="tx1"/>
                    </a:gs>
                  </a:gsLst>
                  <a:lin ang="0" scaled="1"/>
                </a:gradFill>
                <a:effectLst>
                  <a:outerShdw dist="107763" dir="2700000" algn="ctr" rotWithShape="0">
                    <a:srgbClr val="C0C0C0">
                      <a:alpha val="50000"/>
                    </a:srgb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Thank You 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69C3E2B2-31D8-4439-B7B5-6E78143A09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Giới thiệu đề tài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02A7A44D-D5BF-4A75-9F49-51198BA9B5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9125" y="1535113"/>
            <a:ext cx="7824788" cy="4711700"/>
          </a:xfrm>
        </p:spPr>
        <p:txBody>
          <a:bodyPr/>
          <a:lstStyle/>
          <a:p>
            <a:pPr eaLnBrk="1" hangingPunct="1"/>
            <a:r>
              <a:rPr lang="en-US" altLang="vi-VN">
                <a:solidFill>
                  <a:schemeClr val="tx2"/>
                </a:solidFill>
              </a:rPr>
              <a:t>Mỗi sinh viên cần đi thực tập ít nhất một lần.</a:t>
            </a:r>
          </a:p>
          <a:p>
            <a:pPr eaLnBrk="1" hangingPunct="1"/>
            <a:endParaRPr lang="en-US" altLang="vi-VN">
              <a:solidFill>
                <a:schemeClr val="tx2"/>
              </a:solidFill>
            </a:endParaRPr>
          </a:p>
          <a:p>
            <a:pPr eaLnBrk="1" hangingPunct="1"/>
            <a:r>
              <a:rPr lang="en-US" altLang="vi-VN">
                <a:solidFill>
                  <a:schemeClr val="tx2"/>
                </a:solidFill>
              </a:rPr>
              <a:t>Tr</a:t>
            </a:r>
            <a:r>
              <a:rPr lang="vi-VN" altLang="vi-VN">
                <a:solidFill>
                  <a:schemeClr val="tx2"/>
                </a:solidFill>
              </a:rPr>
              <a:t>ường đại học cần quản lý thông tin về quy trình thực tập của sinh viên.</a:t>
            </a:r>
            <a:endParaRPr lang="en-US" altLang="vi-VN">
              <a:solidFill>
                <a:schemeClr val="tx2"/>
              </a:solidFill>
            </a:endParaRPr>
          </a:p>
          <a:p>
            <a:pPr eaLnBrk="1" hangingPunct="1"/>
            <a:endParaRPr lang="en-US" altLang="vi-VN" sz="2900"/>
          </a:p>
          <a:p>
            <a:pPr lvl="1" eaLnBrk="1" hangingPunct="1">
              <a:lnSpc>
                <a:spcPct val="80000"/>
              </a:lnSpc>
            </a:pPr>
            <a:endParaRPr lang="en-US" altLang="vi-VN" sz="29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69C3E2B2-31D8-4439-B7B5-6E78143A09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Giới thiệu đề tài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02A7A44D-D5BF-4A75-9F49-51198BA9B5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9125" y="1535113"/>
            <a:ext cx="7824788" cy="4711700"/>
          </a:xfrm>
        </p:spPr>
        <p:txBody>
          <a:bodyPr/>
          <a:lstStyle/>
          <a:p>
            <a:pPr eaLnBrk="1" hangingPunct="1"/>
            <a:r>
              <a:rPr lang="vi-VN" altLang="vi-VN">
                <a:solidFill>
                  <a:schemeClr val="tx2"/>
                </a:solidFill>
              </a:rPr>
              <a:t>Việc quản lý và lưu trữ chủ yếu sử dụng phương pháp thủ công</a:t>
            </a:r>
            <a:endParaRPr lang="vi-VN" altLang="vi-VN" sz="2900">
              <a:solidFill>
                <a:schemeClr val="tx2"/>
              </a:solidFill>
            </a:endParaRPr>
          </a:p>
          <a:p>
            <a:pPr eaLnBrk="1" hangingPunct="1"/>
            <a:endParaRPr lang="vi-VN" altLang="vi-VN" sz="2900">
              <a:solidFill>
                <a:schemeClr val="tx2"/>
              </a:solidFill>
            </a:endParaRPr>
          </a:p>
          <a:p>
            <a:pPr eaLnBrk="1" hangingPunct="1">
              <a:buFont typeface="Symbol" panose="05050102010706020507" pitchFamily="18" charset="2"/>
              <a:buChar char="Þ"/>
            </a:pPr>
            <a:r>
              <a:rPr lang="vi-VN" altLang="vi-VN" sz="2900"/>
              <a:t>Chiếm diện tích lưu trữ rất lớn</a:t>
            </a:r>
          </a:p>
          <a:p>
            <a:pPr eaLnBrk="1" hangingPunct="1">
              <a:buFont typeface="Symbol" panose="05050102010706020507" pitchFamily="18" charset="2"/>
              <a:buChar char="Þ"/>
            </a:pPr>
            <a:r>
              <a:rPr lang="en-US" altLang="vi-VN" sz="2900"/>
              <a:t>Mất rất nhiều thời gian và công sức </a:t>
            </a:r>
          </a:p>
          <a:p>
            <a:pPr eaLnBrk="1" hangingPunct="1">
              <a:buFont typeface="Symbol" panose="05050102010706020507" pitchFamily="18" charset="2"/>
              <a:buChar char="Þ"/>
            </a:pPr>
            <a:r>
              <a:rPr lang="en-US" altLang="vi-VN" sz="2900"/>
              <a:t>Hiệu quả thấp</a:t>
            </a:r>
          </a:p>
          <a:p>
            <a:pPr eaLnBrk="1" hangingPunct="1">
              <a:buFont typeface="Symbol" panose="05050102010706020507" pitchFamily="18" charset="2"/>
              <a:buChar char="Þ"/>
            </a:pPr>
            <a:r>
              <a:rPr lang="en-US" altLang="vi-VN" sz="2900"/>
              <a:t>Dễ sai sót</a:t>
            </a:r>
          </a:p>
        </p:txBody>
      </p:sp>
    </p:spTree>
    <p:extLst>
      <p:ext uri="{BB962C8B-B14F-4D97-AF65-F5344CB8AC3E}">
        <p14:creationId xmlns:p14="http://schemas.microsoft.com/office/powerpoint/2010/main" val="372531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69C3E2B2-31D8-4439-B7B5-6E78143A09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/>
              <a:t>Giới thiệu đề tài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02A7A44D-D5BF-4A75-9F49-51198BA9B5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19125" y="1535113"/>
            <a:ext cx="7824788" cy="4711700"/>
          </a:xfrm>
        </p:spPr>
        <p:txBody>
          <a:bodyPr/>
          <a:lstStyle/>
          <a:p>
            <a:pPr marL="0" indent="0" eaLnBrk="1" hangingPunct="1">
              <a:buNone/>
            </a:pPr>
            <a:endParaRPr lang="en-US" altLang="vi-VN">
              <a:solidFill>
                <a:schemeClr val="tx2"/>
              </a:solidFill>
            </a:endParaRPr>
          </a:p>
          <a:p>
            <a:pPr marL="0" indent="0" eaLnBrk="1" hangingPunct="1">
              <a:buNone/>
            </a:pPr>
            <a:endParaRPr lang="vi-VN" altLang="vi-VN" sz="4000">
              <a:solidFill>
                <a:schemeClr val="tx2"/>
              </a:solidFill>
            </a:endParaRPr>
          </a:p>
          <a:p>
            <a:pPr marL="0" indent="0" eaLnBrk="1" hangingPunct="1">
              <a:buNone/>
            </a:pPr>
            <a:endParaRPr lang="vi-VN" altLang="vi-VN" sz="4000">
              <a:solidFill>
                <a:schemeClr val="tx2"/>
              </a:solidFill>
            </a:endParaRPr>
          </a:p>
          <a:p>
            <a:pPr marL="0" indent="0" algn="ctr" eaLnBrk="1" hangingPunct="1">
              <a:buNone/>
            </a:pPr>
            <a:r>
              <a:rPr lang="vi-VN" altLang="vi-VN" sz="4000">
                <a:solidFill>
                  <a:schemeClr val="tx2"/>
                </a:solidFill>
              </a:rPr>
              <a:t>Cần có hệ thống mới!</a:t>
            </a:r>
            <a:endParaRPr lang="en-US" altLang="vi-VN" sz="4000">
              <a:solidFill>
                <a:schemeClr val="tx2"/>
              </a:solidFill>
            </a:endParaRPr>
          </a:p>
          <a:p>
            <a:pPr eaLnBrk="1" hangingPunct="1"/>
            <a:endParaRPr lang="en-US" altLang="vi-VN" sz="2900"/>
          </a:p>
          <a:p>
            <a:pPr lvl="1" eaLnBrk="1" hangingPunct="1">
              <a:lnSpc>
                <a:spcPct val="80000"/>
              </a:lnSpc>
            </a:pPr>
            <a:endParaRPr lang="en-US" altLang="vi-VN" sz="2900"/>
          </a:p>
        </p:txBody>
      </p:sp>
    </p:spTree>
    <p:extLst>
      <p:ext uri="{BB962C8B-B14F-4D97-AF65-F5344CB8AC3E}">
        <p14:creationId xmlns:p14="http://schemas.microsoft.com/office/powerpoint/2010/main" val="3133837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36EAD0EF-5C41-479C-B4F3-540165D4EB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 sz="3200"/>
              <a:t>Khảo sát và phân tích yêu cầu</a:t>
            </a:r>
          </a:p>
        </p:txBody>
      </p:sp>
      <p:sp>
        <p:nvSpPr>
          <p:cNvPr id="74755" name="AutoShape 3">
            <a:extLst>
              <a:ext uri="{FF2B5EF4-FFF2-40B4-BE49-F238E27FC236}">
                <a16:creationId xmlns:a16="http://schemas.microsoft.com/office/drawing/2014/main" id="{E57781B8-B7CF-4FD8-845D-AA31DE34BC8C}"/>
              </a:ext>
            </a:extLst>
          </p:cNvPr>
          <p:cNvSpPr>
            <a:spLocks noChangeArrowheads="1"/>
          </p:cNvSpPr>
          <p:nvPr/>
        </p:nvSpPr>
        <p:spPr bwMode="ltGray">
          <a:xfrm>
            <a:off x="381000" y="1600200"/>
            <a:ext cx="5880100" cy="4495800"/>
          </a:xfrm>
          <a:prstGeom prst="rightArrow">
            <a:avLst>
              <a:gd name="adj1" fmla="val 79306"/>
              <a:gd name="adj2" fmla="val 32395"/>
            </a:avLst>
          </a:prstGeom>
          <a:gradFill rotWithShape="1">
            <a:gsLst>
              <a:gs pos="0">
                <a:schemeClr val="accent1">
                  <a:gamma/>
                  <a:tint val="0"/>
                  <a:invGamma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en-US"/>
          </a:p>
        </p:txBody>
      </p:sp>
      <p:sp>
        <p:nvSpPr>
          <p:cNvPr id="74756" name="AutoShape 4">
            <a:extLst>
              <a:ext uri="{FF2B5EF4-FFF2-40B4-BE49-F238E27FC236}">
                <a16:creationId xmlns:a16="http://schemas.microsoft.com/office/drawing/2014/main" id="{58056CA3-85BA-4DA9-A4E2-6E37BFC05F18}"/>
              </a:ext>
            </a:extLst>
          </p:cNvPr>
          <p:cNvSpPr>
            <a:spLocks noChangeArrowheads="1"/>
          </p:cNvSpPr>
          <p:nvPr/>
        </p:nvSpPr>
        <p:spPr bwMode="blackWhite">
          <a:xfrm>
            <a:off x="762000" y="2209800"/>
            <a:ext cx="4038600" cy="990600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chemeClr val="accent2"/>
              </a:gs>
              <a:gs pos="50000">
                <a:schemeClr val="accent2">
                  <a:gamma/>
                  <a:tint val="69804"/>
                  <a:invGamma/>
                </a:schemeClr>
              </a:gs>
              <a:gs pos="100000">
                <a:schemeClr val="accent2"/>
              </a:gs>
            </a:gsLst>
            <a:lin ang="2700000" scaled="1"/>
          </a:gradFill>
          <a:ln w="25400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800" b="0">
                <a:solidFill>
                  <a:schemeClr val="bg1"/>
                </a:solidFill>
              </a:rPr>
              <a:t>Phạm vi</a:t>
            </a:r>
          </a:p>
        </p:txBody>
      </p:sp>
      <p:sp>
        <p:nvSpPr>
          <p:cNvPr id="11269" name="AutoShape 5">
            <a:extLst>
              <a:ext uri="{FF2B5EF4-FFF2-40B4-BE49-F238E27FC236}">
                <a16:creationId xmlns:a16="http://schemas.microsoft.com/office/drawing/2014/main" id="{7EBE716F-11AB-4877-BC87-D38D1A5E7E98}"/>
              </a:ext>
            </a:extLst>
          </p:cNvPr>
          <p:cNvSpPr>
            <a:spLocks noChangeArrowheads="1"/>
          </p:cNvSpPr>
          <p:nvPr/>
        </p:nvSpPr>
        <p:spPr bwMode="blackWhite">
          <a:xfrm>
            <a:off x="762000" y="3352800"/>
            <a:ext cx="4038600" cy="990600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rgbClr val="699D5F"/>
              </a:gs>
              <a:gs pos="50000">
                <a:srgbClr val="96BB8F"/>
              </a:gs>
              <a:gs pos="100000">
                <a:srgbClr val="699D5F"/>
              </a:gs>
            </a:gsLst>
            <a:lin ang="2700000" scaled="1"/>
          </a:gradFill>
          <a:ln w="25400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Font typeface="Wingdings" panose="05000000000000000000" pitchFamily="2" charset="2"/>
              <a:buChar char="v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vi-VN" sz="2800" b="0">
                <a:solidFill>
                  <a:schemeClr val="bg1"/>
                </a:solidFill>
              </a:rPr>
              <a:t>Ng</a:t>
            </a:r>
            <a:r>
              <a:rPr lang="vi-VN" altLang="vi-VN" sz="2800" b="0">
                <a:solidFill>
                  <a:schemeClr val="bg1"/>
                </a:solidFill>
              </a:rPr>
              <a:t>ười dùng</a:t>
            </a:r>
            <a:endParaRPr lang="en-US" altLang="vi-VN" sz="2800" b="0">
              <a:solidFill>
                <a:schemeClr val="bg1"/>
              </a:solidFill>
            </a:endParaRPr>
          </a:p>
        </p:txBody>
      </p:sp>
      <p:sp>
        <p:nvSpPr>
          <p:cNvPr id="74758" name="AutoShape 6">
            <a:extLst>
              <a:ext uri="{FF2B5EF4-FFF2-40B4-BE49-F238E27FC236}">
                <a16:creationId xmlns:a16="http://schemas.microsoft.com/office/drawing/2014/main" id="{E6E5DED1-667E-430C-A2F5-E27D32678945}"/>
              </a:ext>
            </a:extLst>
          </p:cNvPr>
          <p:cNvSpPr>
            <a:spLocks noChangeArrowheads="1"/>
          </p:cNvSpPr>
          <p:nvPr/>
        </p:nvSpPr>
        <p:spPr bwMode="blackWhite">
          <a:xfrm>
            <a:off x="762000" y="4495800"/>
            <a:ext cx="4038600" cy="990600"/>
          </a:xfrm>
          <a:prstGeom prst="roundRect">
            <a:avLst>
              <a:gd name="adj" fmla="val 9106"/>
            </a:avLst>
          </a:prstGeom>
          <a:gradFill rotWithShape="1">
            <a:gsLst>
              <a:gs pos="0">
                <a:schemeClr val="hlink"/>
              </a:gs>
              <a:gs pos="50000">
                <a:schemeClr val="hlink">
                  <a:gamma/>
                  <a:tint val="69804"/>
                  <a:invGamma/>
                </a:schemeClr>
              </a:gs>
              <a:gs pos="100000">
                <a:schemeClr val="hlink"/>
              </a:gs>
            </a:gsLst>
            <a:lin ang="2700000" scaled="1"/>
          </a:gradFill>
          <a:ln w="25400">
            <a:solidFill>
              <a:schemeClr val="bg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en-US" sz="2800" b="0">
                <a:solidFill>
                  <a:schemeClr val="bg1"/>
                </a:solidFill>
              </a:rPr>
              <a:t>Quy trình nghiệp vụ</a:t>
            </a:r>
          </a:p>
        </p:txBody>
      </p:sp>
      <p:sp>
        <p:nvSpPr>
          <p:cNvPr id="74759" name="AutoShape 7">
            <a:extLst>
              <a:ext uri="{FF2B5EF4-FFF2-40B4-BE49-F238E27FC236}">
                <a16:creationId xmlns:a16="http://schemas.microsoft.com/office/drawing/2014/main" id="{227292F1-BF70-4990-8862-573958691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0100" y="3276600"/>
            <a:ext cx="2514600" cy="1295400"/>
          </a:xfrm>
          <a:prstGeom prst="roundRect">
            <a:avLst>
              <a:gd name="adj" fmla="val 9106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ACDD4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3200">
                <a:effectLst>
                  <a:outerShdw blurRad="38100" dist="38100" dir="2700000" algn="tl">
                    <a:srgbClr val="C0C0C0"/>
                  </a:outerShdw>
                </a:effectLst>
              </a:rPr>
              <a:t>Yêu cầu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9FE5856A-33A8-4A2B-A8C6-A78F5F39A2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vi-VN" sz="3200"/>
              <a:t>Phạm vi</a:t>
            </a:r>
            <a:endParaRPr lang="en-US" altLang="vi-VN" sz="200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/>
              <a:t>Trường Đại Học Bách Khoa Hà Nội</a:t>
            </a:r>
          </a:p>
          <a:p>
            <a:endParaRPr lang="vi-VN"/>
          </a:p>
          <a:p>
            <a:endParaRPr lang="en-US"/>
          </a:p>
        </p:txBody>
      </p:sp>
      <p:graphicFrame>
        <p:nvGraphicFramePr>
          <p:cNvPr id="5" name="Diagram 2">
            <a:extLst>
              <a:ext uri="{FF2B5EF4-FFF2-40B4-BE49-F238E27FC236}">
                <a16:creationId xmlns:a16="http://schemas.microsoft.com/office/drawing/2014/main" id="{44B87E5D-22C1-46B3-8952-519442486A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849682"/>
              </p:ext>
            </p:extLst>
          </p:nvPr>
        </p:nvGraphicFramePr>
        <p:xfrm>
          <a:off x="1784032" y="2518410"/>
          <a:ext cx="5575935" cy="31108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0387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9FE5856A-33A8-4A2B-A8C6-A78F5F39A2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vi-VN" sz="3200"/>
              <a:t>Quy trình nghiệp vụ</a:t>
            </a:r>
          </a:p>
        </p:txBody>
      </p:sp>
      <p:graphicFrame>
        <p:nvGraphicFramePr>
          <p:cNvPr id="4" name="Chỗ dành sẵn cho Nội dung 3">
            <a:extLst>
              <a:ext uri="{FF2B5EF4-FFF2-40B4-BE49-F238E27FC236}">
                <a16:creationId xmlns:a16="http://schemas.microsoft.com/office/drawing/2014/main" id="{6F7172B5-2DC5-4BA5-BCF6-6D8CAC3F56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643865"/>
              </p:ext>
            </p:extLst>
          </p:nvPr>
        </p:nvGraphicFramePr>
        <p:xfrm>
          <a:off x="457200" y="1412776"/>
          <a:ext cx="8229600" cy="49118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9146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9FE5856A-33A8-4A2B-A8C6-A78F5F39A2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vi-VN" altLang="vi-VN" sz="3200"/>
              <a:t>Phân tích yêu cầu</a:t>
            </a: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FAA51128-1429-44FD-8E31-DF324415A27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3649" y="1228725"/>
            <a:ext cx="6444952" cy="562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235586"/>
      </p:ext>
    </p:extLst>
  </p:cSld>
  <p:clrMapOvr>
    <a:masterClrMapping/>
  </p:clrMapOvr>
</p:sld>
</file>

<file path=ppt/theme/theme1.xml><?xml version="1.0" encoding="utf-8"?>
<a:theme xmlns:a="http://schemas.openxmlformats.org/drawingml/2006/main" name="100TGp_biz_diagram">
  <a:themeElements>
    <a:clrScheme name="100TGp_biz_diagram 3">
      <a:dk1>
        <a:srgbClr val="1D528D"/>
      </a:dk1>
      <a:lt1>
        <a:srgbClr val="FFFFFF"/>
      </a:lt1>
      <a:dk2>
        <a:srgbClr val="000000"/>
      </a:dk2>
      <a:lt2>
        <a:srgbClr val="DDDDDD"/>
      </a:lt2>
      <a:accent1>
        <a:srgbClr val="2F85F7"/>
      </a:accent1>
      <a:accent2>
        <a:srgbClr val="FF9900"/>
      </a:accent2>
      <a:accent3>
        <a:srgbClr val="FFFFFF"/>
      </a:accent3>
      <a:accent4>
        <a:srgbClr val="174578"/>
      </a:accent4>
      <a:accent5>
        <a:srgbClr val="ADC2FA"/>
      </a:accent5>
      <a:accent6>
        <a:srgbClr val="E78A00"/>
      </a:accent6>
      <a:hlink>
        <a:srgbClr val="5AD9F2"/>
      </a:hlink>
      <a:folHlink>
        <a:srgbClr val="969696"/>
      </a:folHlink>
    </a:clrScheme>
    <a:fontScheme name="100TGp_biz_diagram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100TGp_biz_diagram 1">
        <a:dk1>
          <a:srgbClr val="29698D"/>
        </a:dk1>
        <a:lt1>
          <a:srgbClr val="FFFFFF"/>
        </a:lt1>
        <a:dk2>
          <a:srgbClr val="000000"/>
        </a:dk2>
        <a:lt2>
          <a:srgbClr val="D6E1E2"/>
        </a:lt2>
        <a:accent1>
          <a:srgbClr val="0099CC"/>
        </a:accent1>
        <a:accent2>
          <a:srgbClr val="FF9933"/>
        </a:accent2>
        <a:accent3>
          <a:srgbClr val="FFFFFF"/>
        </a:accent3>
        <a:accent4>
          <a:srgbClr val="215978"/>
        </a:accent4>
        <a:accent5>
          <a:srgbClr val="AACAE2"/>
        </a:accent5>
        <a:accent6>
          <a:srgbClr val="E78A2D"/>
        </a:accent6>
        <a:hlink>
          <a:srgbClr val="33CCCC"/>
        </a:hlink>
        <a:folHlink>
          <a:srgbClr val="83A6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0TGp_biz_diagram 2">
        <a:dk1>
          <a:srgbClr val="592C0D"/>
        </a:dk1>
        <a:lt1>
          <a:srgbClr val="FFFFFF"/>
        </a:lt1>
        <a:dk2>
          <a:srgbClr val="000000"/>
        </a:dk2>
        <a:lt2>
          <a:srgbClr val="C0C0C0"/>
        </a:lt2>
        <a:accent1>
          <a:srgbClr val="5B9569"/>
        </a:accent1>
        <a:accent2>
          <a:srgbClr val="5D8FC1"/>
        </a:accent2>
        <a:accent3>
          <a:srgbClr val="FFFFFF"/>
        </a:accent3>
        <a:accent4>
          <a:srgbClr val="4B2409"/>
        </a:accent4>
        <a:accent5>
          <a:srgbClr val="B5C8B9"/>
        </a:accent5>
        <a:accent6>
          <a:srgbClr val="5381AF"/>
        </a:accent6>
        <a:hlink>
          <a:srgbClr val="C5C059"/>
        </a:hlink>
        <a:folHlink>
          <a:srgbClr val="999C9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00TGp_biz_diagram 3">
        <a:dk1>
          <a:srgbClr val="1D528D"/>
        </a:dk1>
        <a:lt1>
          <a:srgbClr val="FFFFFF"/>
        </a:lt1>
        <a:dk2>
          <a:srgbClr val="000000"/>
        </a:dk2>
        <a:lt2>
          <a:srgbClr val="DDDDDD"/>
        </a:lt2>
        <a:accent1>
          <a:srgbClr val="2F85F7"/>
        </a:accent1>
        <a:accent2>
          <a:srgbClr val="FF9900"/>
        </a:accent2>
        <a:accent3>
          <a:srgbClr val="FFFFFF"/>
        </a:accent3>
        <a:accent4>
          <a:srgbClr val="174578"/>
        </a:accent4>
        <a:accent5>
          <a:srgbClr val="ADC2FA"/>
        </a:accent5>
        <a:accent6>
          <a:srgbClr val="E78A00"/>
        </a:accent6>
        <a:hlink>
          <a:srgbClr val="5AD9F2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cdb2004100l</Template>
  <TotalTime>501</TotalTime>
  <Words>374</Words>
  <Application>Microsoft Office PowerPoint</Application>
  <PresentationFormat>Trình chiếu Trên màn hình (4:3)</PresentationFormat>
  <Paragraphs>99</Paragraphs>
  <Slides>22</Slides>
  <Notes>0</Notes>
  <HiddenSlides>0</HiddenSlides>
  <MMClips>1</MMClips>
  <ScaleCrop>false</ScaleCrop>
  <HeadingPairs>
    <vt:vector size="8" baseType="variant">
      <vt:variant>
        <vt:lpstr>Phông được Dùng</vt:lpstr>
      </vt:variant>
      <vt:variant>
        <vt:i4>6</vt:i4>
      </vt:variant>
      <vt:variant>
        <vt:lpstr>Chủ đề</vt:lpstr>
      </vt:variant>
      <vt:variant>
        <vt:i4>1</vt:i4>
      </vt:variant>
      <vt:variant>
        <vt:lpstr>Máy chủ nhúng OLE</vt:lpstr>
      </vt:variant>
      <vt:variant>
        <vt:i4>1</vt:i4>
      </vt:variant>
      <vt:variant>
        <vt:lpstr>Tiêu đề Bản chiếu</vt:lpstr>
      </vt:variant>
      <vt:variant>
        <vt:i4>22</vt:i4>
      </vt:variant>
    </vt:vector>
  </HeadingPairs>
  <TitlesOfParts>
    <vt:vector size="30" baseType="lpstr">
      <vt:lpstr>Arial</vt:lpstr>
      <vt:lpstr>Calibri</vt:lpstr>
      <vt:lpstr>Symbol</vt:lpstr>
      <vt:lpstr>Times New Roman</vt:lpstr>
      <vt:lpstr>Verdana</vt:lpstr>
      <vt:lpstr>Wingdings</vt:lpstr>
      <vt:lpstr>100TGp_biz_diagram</vt:lpstr>
      <vt:lpstr>Image</vt:lpstr>
      <vt:lpstr>Hệ Thống Quản Lý  Thực Tập Cho Sinh Viên Trường Đại Học</vt:lpstr>
      <vt:lpstr>Contents</vt:lpstr>
      <vt:lpstr>Giới thiệu đề tài</vt:lpstr>
      <vt:lpstr>Giới thiệu đề tài</vt:lpstr>
      <vt:lpstr>Giới thiệu đề tài</vt:lpstr>
      <vt:lpstr>Khảo sát và phân tích yêu cầu</vt:lpstr>
      <vt:lpstr>Phạm vi</vt:lpstr>
      <vt:lpstr>Quy trình nghiệp vụ</vt:lpstr>
      <vt:lpstr>Phân tích yêu cầu</vt:lpstr>
      <vt:lpstr>Lựa chọn giải pháp</vt:lpstr>
      <vt:lpstr>Lựa chọn giải pháp</vt:lpstr>
      <vt:lpstr>Thiết kế hệ thống</vt:lpstr>
      <vt:lpstr>Mô hình kiến trúc</vt:lpstr>
      <vt:lpstr>Mô hình kiến trúc</vt:lpstr>
      <vt:lpstr>Thiết kế tổng quan</vt:lpstr>
      <vt:lpstr>Thiết kế chi tiết</vt:lpstr>
      <vt:lpstr>Thiết kế dữ liệu</vt:lpstr>
      <vt:lpstr>Kiểm thử</vt:lpstr>
      <vt:lpstr>Minh họa chương trình</vt:lpstr>
      <vt:lpstr>Tổng kết</vt:lpstr>
      <vt:lpstr>Tổng kết</vt:lpstr>
      <vt:lpstr>Bản trình bày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 Template</dc:title>
  <dc:creator>Admin</dc:creator>
  <cp:lastModifiedBy>Đức Trần</cp:lastModifiedBy>
  <cp:revision>53</cp:revision>
  <dcterms:created xsi:type="dcterms:W3CDTF">2015-11-29T04:32:21Z</dcterms:created>
  <dcterms:modified xsi:type="dcterms:W3CDTF">2018-06-12T18:00:30Z</dcterms:modified>
</cp:coreProperties>
</file>

<file path=docProps/thumbnail.jpeg>
</file>